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81" d="100"/>
          <a:sy n="81" d="100"/>
        </p:scale>
        <p:origin x="95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30C604-9B2C-4AD8-995A-57E4A847A92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1A22C3-7C18-4F2C-9130-D42E69F99125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D998F753-982D-417F-8832-1BA6A1AA0014}" type="parTrans" cxnId="{ECCD5D5E-88A9-48A0-B501-89A2F6417A5D}">
      <dgm:prSet/>
      <dgm:spPr/>
      <dgm:t>
        <a:bodyPr/>
        <a:lstStyle/>
        <a:p>
          <a:endParaRPr lang="en-US"/>
        </a:p>
      </dgm:t>
    </dgm:pt>
    <dgm:pt modelId="{FF7461E3-A38C-4388-B6D9-1B7A0E9692E0}" type="sibTrans" cxnId="{ECCD5D5E-88A9-48A0-B501-89A2F6417A5D}">
      <dgm:prSet/>
      <dgm:spPr/>
      <dgm:t>
        <a:bodyPr/>
        <a:lstStyle/>
        <a:p>
          <a:endParaRPr lang="en-US"/>
        </a:p>
      </dgm:t>
    </dgm:pt>
    <dgm:pt modelId="{F7571857-9BB3-483D-B20B-637611A8FF3E}">
      <dgm:prSet phldrT="[Text]"/>
      <dgm:spPr/>
      <dgm:t>
        <a:bodyPr/>
        <a:lstStyle/>
        <a:p>
          <a:r>
            <a:rPr lang="en-US" sz="3500" dirty="0">
              <a:solidFill>
                <a:srgbClr val="000099"/>
              </a:solidFill>
            </a:rPr>
            <a:t>Product management</a:t>
          </a:r>
        </a:p>
      </dgm:t>
    </dgm:pt>
    <dgm:pt modelId="{296F3759-36AD-4D88-B596-1BA24EB892F7}" type="parTrans" cxnId="{2AD24D2D-17B8-4DB7-A81F-A5069128B805}">
      <dgm:prSet/>
      <dgm:spPr/>
      <dgm:t>
        <a:bodyPr/>
        <a:lstStyle/>
        <a:p>
          <a:endParaRPr lang="en-US"/>
        </a:p>
      </dgm:t>
    </dgm:pt>
    <dgm:pt modelId="{68C82B7E-B41B-4209-9B62-EACCC4FAF713}" type="sibTrans" cxnId="{2AD24D2D-17B8-4DB7-A81F-A5069128B805}">
      <dgm:prSet/>
      <dgm:spPr/>
      <dgm:t>
        <a:bodyPr/>
        <a:lstStyle/>
        <a:p>
          <a:endParaRPr lang="en-US"/>
        </a:p>
      </dgm:t>
    </dgm:pt>
    <dgm:pt modelId="{D791B529-D50B-4A8F-96AA-5F2E573F46F4}">
      <dgm:prSet phldrT="[Text]" custT="1"/>
      <dgm:spPr/>
      <dgm:t>
        <a:bodyPr/>
        <a:lstStyle/>
        <a:p>
          <a:r>
            <a:rPr lang="en-US" sz="1800" dirty="0">
              <a:solidFill>
                <a:srgbClr val="000099"/>
              </a:solidFill>
              <a:latin typeface="+mj-lt"/>
            </a:rPr>
            <a:t>Understanding product development and user needs</a:t>
          </a:r>
        </a:p>
      </dgm:t>
    </dgm:pt>
    <dgm:pt modelId="{96D33C5A-DE62-499C-A524-5CC32C9FEF72}" type="parTrans" cxnId="{C671FF2B-C555-484D-AC70-3BD97C1CA330}">
      <dgm:prSet/>
      <dgm:spPr/>
      <dgm:t>
        <a:bodyPr/>
        <a:lstStyle/>
        <a:p>
          <a:endParaRPr lang="en-US"/>
        </a:p>
      </dgm:t>
    </dgm:pt>
    <dgm:pt modelId="{CACC0A22-6500-489F-B320-629640D742DA}" type="sibTrans" cxnId="{C671FF2B-C555-484D-AC70-3BD97C1CA330}">
      <dgm:prSet/>
      <dgm:spPr/>
      <dgm:t>
        <a:bodyPr/>
        <a:lstStyle/>
        <a:p>
          <a:endParaRPr lang="en-US"/>
        </a:p>
      </dgm:t>
    </dgm:pt>
    <dgm:pt modelId="{1D3E6379-6AE2-4AFC-85F1-D0A0C1027F24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86795B5C-F2D6-4922-870D-1229BA1049CB}" type="parTrans" cxnId="{908D9434-F73B-4AA3-8F01-63477A9E74AD}">
      <dgm:prSet/>
      <dgm:spPr/>
      <dgm:t>
        <a:bodyPr/>
        <a:lstStyle/>
        <a:p>
          <a:endParaRPr lang="en-US"/>
        </a:p>
      </dgm:t>
    </dgm:pt>
    <dgm:pt modelId="{0C62AAB7-AA3F-42E9-8B0A-1B18F18E527B}" type="sibTrans" cxnId="{908D9434-F73B-4AA3-8F01-63477A9E74AD}">
      <dgm:prSet/>
      <dgm:spPr/>
      <dgm:t>
        <a:bodyPr/>
        <a:lstStyle/>
        <a:p>
          <a:endParaRPr lang="en-US"/>
        </a:p>
      </dgm:t>
    </dgm:pt>
    <dgm:pt modelId="{0C5BD87D-57AF-4C97-8BEC-DABDC90CC5F5}">
      <dgm:prSet phldrT="[Text]"/>
      <dgm:spPr/>
      <dgm:t>
        <a:bodyPr/>
        <a:lstStyle/>
        <a:p>
          <a:r>
            <a:rPr lang="en-US" sz="3500" dirty="0">
              <a:solidFill>
                <a:srgbClr val="000099"/>
              </a:solidFill>
            </a:rPr>
            <a:t>Software engineering</a:t>
          </a:r>
        </a:p>
      </dgm:t>
    </dgm:pt>
    <dgm:pt modelId="{73D49CF0-073D-4206-B396-D481D2703FD5}" type="parTrans" cxnId="{EE6B65B5-20AA-4F6A-A537-A74DEA06E010}">
      <dgm:prSet/>
      <dgm:spPr/>
      <dgm:t>
        <a:bodyPr/>
        <a:lstStyle/>
        <a:p>
          <a:endParaRPr lang="en-US"/>
        </a:p>
      </dgm:t>
    </dgm:pt>
    <dgm:pt modelId="{D9E296BA-4454-4F72-9744-D1BC2DA0A42F}" type="sibTrans" cxnId="{EE6B65B5-20AA-4F6A-A537-A74DEA06E010}">
      <dgm:prSet/>
      <dgm:spPr/>
      <dgm:t>
        <a:bodyPr/>
        <a:lstStyle/>
        <a:p>
          <a:endParaRPr lang="en-US"/>
        </a:p>
      </dgm:t>
    </dgm:pt>
    <dgm:pt modelId="{55D15E92-03CC-49A1-8E6C-37F9FCA43DF5}">
      <dgm:prSet phldrT="[Text]" custT="1"/>
      <dgm:spPr/>
      <dgm:t>
        <a:bodyPr/>
        <a:lstStyle/>
        <a:p>
          <a:r>
            <a:rPr lang="en-US" sz="1800" dirty="0">
              <a:solidFill>
                <a:srgbClr val="000099"/>
              </a:solidFill>
              <a:latin typeface="+mj-lt"/>
            </a:rPr>
            <a:t>Building and maintaining software applications</a:t>
          </a:r>
        </a:p>
      </dgm:t>
    </dgm:pt>
    <dgm:pt modelId="{9D1B1042-08CB-46C4-BEE1-674253B85108}" type="parTrans" cxnId="{F7528612-2E18-4C28-9754-45F359239115}">
      <dgm:prSet/>
      <dgm:spPr/>
      <dgm:t>
        <a:bodyPr/>
        <a:lstStyle/>
        <a:p>
          <a:endParaRPr lang="en-US"/>
        </a:p>
      </dgm:t>
    </dgm:pt>
    <dgm:pt modelId="{0418B341-1900-4A8A-AF86-63DB57AAB735}" type="sibTrans" cxnId="{F7528612-2E18-4C28-9754-45F359239115}">
      <dgm:prSet/>
      <dgm:spPr/>
      <dgm:t>
        <a:bodyPr/>
        <a:lstStyle/>
        <a:p>
          <a:endParaRPr lang="en-US"/>
        </a:p>
      </dgm:t>
    </dgm:pt>
    <dgm:pt modelId="{672DD0AC-BF85-48F1-A4A4-3D87F22C244A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4227992F-5F3F-44D3-9E20-33450A49B944}" type="parTrans" cxnId="{49211954-AFFF-456A-9C06-B34F3A072E5D}">
      <dgm:prSet/>
      <dgm:spPr/>
      <dgm:t>
        <a:bodyPr/>
        <a:lstStyle/>
        <a:p>
          <a:endParaRPr lang="en-US"/>
        </a:p>
      </dgm:t>
    </dgm:pt>
    <dgm:pt modelId="{7F3EAB3F-3E74-48C0-9CDA-BF713EC8A4D2}" type="sibTrans" cxnId="{49211954-AFFF-456A-9C06-B34F3A072E5D}">
      <dgm:prSet/>
      <dgm:spPr/>
      <dgm:t>
        <a:bodyPr/>
        <a:lstStyle/>
        <a:p>
          <a:endParaRPr lang="en-US"/>
        </a:p>
      </dgm:t>
    </dgm:pt>
    <dgm:pt modelId="{593A91D5-6C57-4E8E-AEA9-9EEF8AB2F97A}">
      <dgm:prSet phldrT="[Text]"/>
      <dgm:spPr/>
      <dgm:t>
        <a:bodyPr/>
        <a:lstStyle/>
        <a:p>
          <a:r>
            <a:rPr lang="en-US" sz="3500" dirty="0">
              <a:solidFill>
                <a:srgbClr val="000099"/>
              </a:solidFill>
            </a:rPr>
            <a:t>Data science</a:t>
          </a:r>
        </a:p>
      </dgm:t>
    </dgm:pt>
    <dgm:pt modelId="{212D0A41-139B-4501-B7B8-71A8B273A26C}" type="parTrans" cxnId="{C9686F8B-A915-4831-AB1F-3AC395C6B870}">
      <dgm:prSet/>
      <dgm:spPr/>
      <dgm:t>
        <a:bodyPr/>
        <a:lstStyle/>
        <a:p>
          <a:endParaRPr lang="en-US"/>
        </a:p>
      </dgm:t>
    </dgm:pt>
    <dgm:pt modelId="{7E53CB27-54E3-4971-85FB-84C50307FCD5}" type="sibTrans" cxnId="{C9686F8B-A915-4831-AB1F-3AC395C6B870}">
      <dgm:prSet/>
      <dgm:spPr/>
      <dgm:t>
        <a:bodyPr/>
        <a:lstStyle/>
        <a:p>
          <a:endParaRPr lang="en-US"/>
        </a:p>
      </dgm:t>
    </dgm:pt>
    <dgm:pt modelId="{33D43375-2EF2-4BD7-82FF-11892E79CA42}">
      <dgm:prSet phldrT="[Text]" custT="1"/>
      <dgm:spPr/>
      <dgm:t>
        <a:bodyPr/>
        <a:lstStyle/>
        <a:p>
          <a:r>
            <a:rPr lang="en-US" sz="1800" dirty="0">
              <a:solidFill>
                <a:srgbClr val="000099"/>
              </a:solidFill>
              <a:latin typeface="+mj-lt"/>
            </a:rPr>
            <a:t>Analyzing data to identify trends and patterns </a:t>
          </a:r>
        </a:p>
      </dgm:t>
    </dgm:pt>
    <dgm:pt modelId="{EE87D53D-CDE1-4B65-9633-286BE86D157F}" type="parTrans" cxnId="{FE261870-6100-48E3-85FC-F087EFD6D205}">
      <dgm:prSet/>
      <dgm:spPr/>
      <dgm:t>
        <a:bodyPr/>
        <a:lstStyle/>
        <a:p>
          <a:endParaRPr lang="en-US"/>
        </a:p>
      </dgm:t>
    </dgm:pt>
    <dgm:pt modelId="{E3E4396D-A1DD-432D-AD3E-8243A1637B3A}" type="sibTrans" cxnId="{FE261870-6100-48E3-85FC-F087EFD6D205}">
      <dgm:prSet/>
      <dgm:spPr/>
      <dgm:t>
        <a:bodyPr/>
        <a:lstStyle/>
        <a:p>
          <a:endParaRPr lang="en-US"/>
        </a:p>
      </dgm:t>
    </dgm:pt>
    <dgm:pt modelId="{AEBB6643-DCD7-4D9A-B5B1-8E980E2CEC40}" type="pres">
      <dgm:prSet presAssocID="{CD30C604-9B2C-4AD8-995A-57E4A847A925}" presName="linearFlow" presStyleCnt="0">
        <dgm:presLayoutVars>
          <dgm:dir/>
          <dgm:animLvl val="lvl"/>
          <dgm:resizeHandles val="exact"/>
        </dgm:presLayoutVars>
      </dgm:prSet>
      <dgm:spPr/>
    </dgm:pt>
    <dgm:pt modelId="{19402C50-4FF6-4FA5-9213-691DBBE5D258}" type="pres">
      <dgm:prSet presAssocID="{1C1A22C3-7C18-4F2C-9130-D42E69F99125}" presName="composite" presStyleCnt="0"/>
      <dgm:spPr/>
    </dgm:pt>
    <dgm:pt modelId="{6C9EEED3-F1A5-48F3-A6C4-8469B3185D42}" type="pres">
      <dgm:prSet presAssocID="{1C1A22C3-7C18-4F2C-9130-D42E69F99125}" presName="parentText" presStyleLbl="alignNode1" presStyleIdx="0" presStyleCnt="3" custLinFactNeighborX="-1394" custLinFactNeighborY="-8602">
        <dgm:presLayoutVars>
          <dgm:chMax val="1"/>
          <dgm:bulletEnabled val="1"/>
        </dgm:presLayoutVars>
      </dgm:prSet>
      <dgm:spPr/>
    </dgm:pt>
    <dgm:pt modelId="{B55F0DA4-F823-4105-82C7-5427A252E3BE}" type="pres">
      <dgm:prSet presAssocID="{1C1A22C3-7C18-4F2C-9130-D42E69F99125}" presName="descendantText" presStyleLbl="alignAcc1" presStyleIdx="0" presStyleCnt="3" custLinFactNeighborX="-139" custLinFactNeighborY="-246">
        <dgm:presLayoutVars>
          <dgm:bulletEnabled val="1"/>
        </dgm:presLayoutVars>
      </dgm:prSet>
      <dgm:spPr/>
    </dgm:pt>
    <dgm:pt modelId="{403FAF68-BB89-4996-8B81-D648F23C08BD}" type="pres">
      <dgm:prSet presAssocID="{FF7461E3-A38C-4388-B6D9-1B7A0E9692E0}" presName="sp" presStyleCnt="0"/>
      <dgm:spPr/>
    </dgm:pt>
    <dgm:pt modelId="{E94F2E98-442C-4BA0-B975-FBFCF95D967A}" type="pres">
      <dgm:prSet presAssocID="{1D3E6379-6AE2-4AFC-85F1-D0A0C1027F24}" presName="composite" presStyleCnt="0"/>
      <dgm:spPr/>
    </dgm:pt>
    <dgm:pt modelId="{8D24ED2C-D67B-4611-8846-24A218D4E613}" type="pres">
      <dgm:prSet presAssocID="{1D3E6379-6AE2-4AFC-85F1-D0A0C1027F24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A05D523-32D4-43C1-BC38-46611B83CF63}" type="pres">
      <dgm:prSet presAssocID="{1D3E6379-6AE2-4AFC-85F1-D0A0C1027F24}" presName="descendantText" presStyleLbl="alignAcc1" presStyleIdx="1" presStyleCnt="3" custAng="0" custLinFactNeighborX="-278">
        <dgm:presLayoutVars>
          <dgm:bulletEnabled val="1"/>
        </dgm:presLayoutVars>
      </dgm:prSet>
      <dgm:spPr/>
    </dgm:pt>
    <dgm:pt modelId="{E25AED9D-A7E4-400B-83F8-FCE3C0BAA0F6}" type="pres">
      <dgm:prSet presAssocID="{0C62AAB7-AA3F-42E9-8B0A-1B18F18E527B}" presName="sp" presStyleCnt="0"/>
      <dgm:spPr/>
    </dgm:pt>
    <dgm:pt modelId="{8CC40D59-B0C0-4633-9517-9B8C94EADE2C}" type="pres">
      <dgm:prSet presAssocID="{672DD0AC-BF85-48F1-A4A4-3D87F22C244A}" presName="composite" presStyleCnt="0"/>
      <dgm:spPr/>
    </dgm:pt>
    <dgm:pt modelId="{4EA2AB6D-7E09-4062-AAD8-2DF985F7645B}" type="pres">
      <dgm:prSet presAssocID="{672DD0AC-BF85-48F1-A4A4-3D87F22C244A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13E32B8E-5AD0-478A-90D2-861F8DBDF174}" type="pres">
      <dgm:prSet presAssocID="{672DD0AC-BF85-48F1-A4A4-3D87F22C244A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F7528612-2E18-4C28-9754-45F359239115}" srcId="{1D3E6379-6AE2-4AFC-85F1-D0A0C1027F24}" destId="{55D15E92-03CC-49A1-8E6C-37F9FCA43DF5}" srcOrd="1" destOrd="0" parTransId="{9D1B1042-08CB-46C4-BEE1-674253B85108}" sibTransId="{0418B341-1900-4A8A-AF86-63DB57AAB735}"/>
    <dgm:cxn modelId="{D2AB931C-D446-4577-B377-C8292F0D9D07}" type="presOf" srcId="{0C5BD87D-57AF-4C97-8BEC-DABDC90CC5F5}" destId="{DA05D523-32D4-43C1-BC38-46611B83CF63}" srcOrd="0" destOrd="0" presId="urn:microsoft.com/office/officeart/2005/8/layout/chevron2"/>
    <dgm:cxn modelId="{4DAB7428-F252-4EB0-A7D9-80A1FB1D475E}" type="presOf" srcId="{D791B529-D50B-4A8F-96AA-5F2E573F46F4}" destId="{B55F0DA4-F823-4105-82C7-5427A252E3BE}" srcOrd="0" destOrd="1" presId="urn:microsoft.com/office/officeart/2005/8/layout/chevron2"/>
    <dgm:cxn modelId="{C671FF2B-C555-484D-AC70-3BD97C1CA330}" srcId="{1C1A22C3-7C18-4F2C-9130-D42E69F99125}" destId="{D791B529-D50B-4A8F-96AA-5F2E573F46F4}" srcOrd="1" destOrd="0" parTransId="{96D33C5A-DE62-499C-A524-5CC32C9FEF72}" sibTransId="{CACC0A22-6500-489F-B320-629640D742DA}"/>
    <dgm:cxn modelId="{2AD24D2D-17B8-4DB7-A81F-A5069128B805}" srcId="{1C1A22C3-7C18-4F2C-9130-D42E69F99125}" destId="{F7571857-9BB3-483D-B20B-637611A8FF3E}" srcOrd="0" destOrd="0" parTransId="{296F3759-36AD-4D88-B596-1BA24EB892F7}" sibTransId="{68C82B7E-B41B-4209-9B62-EACCC4FAF713}"/>
    <dgm:cxn modelId="{908D9434-F73B-4AA3-8F01-63477A9E74AD}" srcId="{CD30C604-9B2C-4AD8-995A-57E4A847A925}" destId="{1D3E6379-6AE2-4AFC-85F1-D0A0C1027F24}" srcOrd="1" destOrd="0" parTransId="{86795B5C-F2D6-4922-870D-1229BA1049CB}" sibTransId="{0C62AAB7-AA3F-42E9-8B0A-1B18F18E527B}"/>
    <dgm:cxn modelId="{866B135E-6D14-4A1F-9F54-156238AC5C76}" type="presOf" srcId="{F7571857-9BB3-483D-B20B-637611A8FF3E}" destId="{B55F0DA4-F823-4105-82C7-5427A252E3BE}" srcOrd="0" destOrd="0" presId="urn:microsoft.com/office/officeart/2005/8/layout/chevron2"/>
    <dgm:cxn modelId="{ECCD5D5E-88A9-48A0-B501-89A2F6417A5D}" srcId="{CD30C604-9B2C-4AD8-995A-57E4A847A925}" destId="{1C1A22C3-7C18-4F2C-9130-D42E69F99125}" srcOrd="0" destOrd="0" parTransId="{D998F753-982D-417F-8832-1BA6A1AA0014}" sibTransId="{FF7461E3-A38C-4388-B6D9-1B7A0E9692E0}"/>
    <dgm:cxn modelId="{8DA5A562-EF2A-4FAE-A0FA-A77B84F39B6C}" type="presOf" srcId="{1C1A22C3-7C18-4F2C-9130-D42E69F99125}" destId="{6C9EEED3-F1A5-48F3-A6C4-8469B3185D42}" srcOrd="0" destOrd="0" presId="urn:microsoft.com/office/officeart/2005/8/layout/chevron2"/>
    <dgm:cxn modelId="{36441447-9383-4006-A255-D8599172036A}" type="presOf" srcId="{1D3E6379-6AE2-4AFC-85F1-D0A0C1027F24}" destId="{8D24ED2C-D67B-4611-8846-24A218D4E613}" srcOrd="0" destOrd="0" presId="urn:microsoft.com/office/officeart/2005/8/layout/chevron2"/>
    <dgm:cxn modelId="{FE261870-6100-48E3-85FC-F087EFD6D205}" srcId="{672DD0AC-BF85-48F1-A4A4-3D87F22C244A}" destId="{33D43375-2EF2-4BD7-82FF-11892E79CA42}" srcOrd="1" destOrd="0" parTransId="{EE87D53D-CDE1-4B65-9633-286BE86D157F}" sibTransId="{E3E4396D-A1DD-432D-AD3E-8243A1637B3A}"/>
    <dgm:cxn modelId="{49211954-AFFF-456A-9C06-B34F3A072E5D}" srcId="{CD30C604-9B2C-4AD8-995A-57E4A847A925}" destId="{672DD0AC-BF85-48F1-A4A4-3D87F22C244A}" srcOrd="2" destOrd="0" parTransId="{4227992F-5F3F-44D3-9E20-33450A49B944}" sibTransId="{7F3EAB3F-3E74-48C0-9CDA-BF713EC8A4D2}"/>
    <dgm:cxn modelId="{C2A35987-AF7A-4ADA-8659-F87C0A2FE646}" type="presOf" srcId="{33D43375-2EF2-4BD7-82FF-11892E79CA42}" destId="{13E32B8E-5AD0-478A-90D2-861F8DBDF174}" srcOrd="0" destOrd="1" presId="urn:microsoft.com/office/officeart/2005/8/layout/chevron2"/>
    <dgm:cxn modelId="{C9686F8B-A915-4831-AB1F-3AC395C6B870}" srcId="{672DD0AC-BF85-48F1-A4A4-3D87F22C244A}" destId="{593A91D5-6C57-4E8E-AEA9-9EEF8AB2F97A}" srcOrd="0" destOrd="0" parTransId="{212D0A41-139B-4501-B7B8-71A8B273A26C}" sibTransId="{7E53CB27-54E3-4971-85FB-84C50307FCD5}"/>
    <dgm:cxn modelId="{E27C5E8D-403A-4F4F-A093-D4D16436F5EB}" type="presOf" srcId="{672DD0AC-BF85-48F1-A4A4-3D87F22C244A}" destId="{4EA2AB6D-7E09-4062-AAD8-2DF985F7645B}" srcOrd="0" destOrd="0" presId="urn:microsoft.com/office/officeart/2005/8/layout/chevron2"/>
    <dgm:cxn modelId="{B4ACC6AA-974D-46F8-8B0F-B620E30879D0}" type="presOf" srcId="{593A91D5-6C57-4E8E-AEA9-9EEF8AB2F97A}" destId="{13E32B8E-5AD0-478A-90D2-861F8DBDF174}" srcOrd="0" destOrd="0" presId="urn:microsoft.com/office/officeart/2005/8/layout/chevron2"/>
    <dgm:cxn modelId="{EE6B65B5-20AA-4F6A-A537-A74DEA06E010}" srcId="{1D3E6379-6AE2-4AFC-85F1-D0A0C1027F24}" destId="{0C5BD87D-57AF-4C97-8BEC-DABDC90CC5F5}" srcOrd="0" destOrd="0" parTransId="{73D49CF0-073D-4206-B396-D481D2703FD5}" sibTransId="{D9E296BA-4454-4F72-9744-D1BC2DA0A42F}"/>
    <dgm:cxn modelId="{4B8477CF-88A3-40C4-8C86-003794F546BC}" type="presOf" srcId="{CD30C604-9B2C-4AD8-995A-57E4A847A925}" destId="{AEBB6643-DCD7-4D9A-B5B1-8E980E2CEC40}" srcOrd="0" destOrd="0" presId="urn:microsoft.com/office/officeart/2005/8/layout/chevron2"/>
    <dgm:cxn modelId="{B544B1E9-CDD1-457E-B9F8-9E84C1543F07}" type="presOf" srcId="{55D15E92-03CC-49A1-8E6C-37F9FCA43DF5}" destId="{DA05D523-32D4-43C1-BC38-46611B83CF63}" srcOrd="0" destOrd="1" presId="urn:microsoft.com/office/officeart/2005/8/layout/chevron2"/>
    <dgm:cxn modelId="{0986DA59-A4DA-42BC-A673-60057E3190BD}" type="presParOf" srcId="{AEBB6643-DCD7-4D9A-B5B1-8E980E2CEC40}" destId="{19402C50-4FF6-4FA5-9213-691DBBE5D258}" srcOrd="0" destOrd="0" presId="urn:microsoft.com/office/officeart/2005/8/layout/chevron2"/>
    <dgm:cxn modelId="{3156A4EA-E385-4F52-9E71-EA2A3CDBC991}" type="presParOf" srcId="{19402C50-4FF6-4FA5-9213-691DBBE5D258}" destId="{6C9EEED3-F1A5-48F3-A6C4-8469B3185D42}" srcOrd="0" destOrd="0" presId="urn:microsoft.com/office/officeart/2005/8/layout/chevron2"/>
    <dgm:cxn modelId="{CFA12DD3-0B83-423C-A837-F4FC4532936D}" type="presParOf" srcId="{19402C50-4FF6-4FA5-9213-691DBBE5D258}" destId="{B55F0DA4-F823-4105-82C7-5427A252E3BE}" srcOrd="1" destOrd="0" presId="urn:microsoft.com/office/officeart/2005/8/layout/chevron2"/>
    <dgm:cxn modelId="{ADA361C5-4956-4C3A-8630-A3793DF25587}" type="presParOf" srcId="{AEBB6643-DCD7-4D9A-B5B1-8E980E2CEC40}" destId="{403FAF68-BB89-4996-8B81-D648F23C08BD}" srcOrd="1" destOrd="0" presId="urn:microsoft.com/office/officeart/2005/8/layout/chevron2"/>
    <dgm:cxn modelId="{06F9D236-712C-4A0A-A01D-499E72A15373}" type="presParOf" srcId="{AEBB6643-DCD7-4D9A-B5B1-8E980E2CEC40}" destId="{E94F2E98-442C-4BA0-B975-FBFCF95D967A}" srcOrd="2" destOrd="0" presId="urn:microsoft.com/office/officeart/2005/8/layout/chevron2"/>
    <dgm:cxn modelId="{7C0F7A84-B260-4362-A89C-5184D60F8A6E}" type="presParOf" srcId="{E94F2E98-442C-4BA0-B975-FBFCF95D967A}" destId="{8D24ED2C-D67B-4611-8846-24A218D4E613}" srcOrd="0" destOrd="0" presId="urn:microsoft.com/office/officeart/2005/8/layout/chevron2"/>
    <dgm:cxn modelId="{17923803-2A72-4662-B1B9-CBC79177F4D6}" type="presParOf" srcId="{E94F2E98-442C-4BA0-B975-FBFCF95D967A}" destId="{DA05D523-32D4-43C1-BC38-46611B83CF63}" srcOrd="1" destOrd="0" presId="urn:microsoft.com/office/officeart/2005/8/layout/chevron2"/>
    <dgm:cxn modelId="{2C148548-3494-41D0-8D8B-247989051CA1}" type="presParOf" srcId="{AEBB6643-DCD7-4D9A-B5B1-8E980E2CEC40}" destId="{E25AED9D-A7E4-400B-83F8-FCE3C0BAA0F6}" srcOrd="3" destOrd="0" presId="urn:microsoft.com/office/officeart/2005/8/layout/chevron2"/>
    <dgm:cxn modelId="{DB3328B9-D5D1-4B49-B194-27F13A052F7B}" type="presParOf" srcId="{AEBB6643-DCD7-4D9A-B5B1-8E980E2CEC40}" destId="{8CC40D59-B0C0-4633-9517-9B8C94EADE2C}" srcOrd="4" destOrd="0" presId="urn:microsoft.com/office/officeart/2005/8/layout/chevron2"/>
    <dgm:cxn modelId="{283DB210-435B-494D-99A8-B3A853A65AB5}" type="presParOf" srcId="{8CC40D59-B0C0-4633-9517-9B8C94EADE2C}" destId="{4EA2AB6D-7E09-4062-AAD8-2DF985F7645B}" srcOrd="0" destOrd="0" presId="urn:microsoft.com/office/officeart/2005/8/layout/chevron2"/>
    <dgm:cxn modelId="{98620845-6942-4515-B35D-30BEB3D61939}" type="presParOf" srcId="{8CC40D59-B0C0-4633-9517-9B8C94EADE2C}" destId="{13E32B8E-5AD0-478A-90D2-861F8DBDF17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20CEB1D-6863-4011-89E6-2255D40848CC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8021C2B-0249-4126-BD31-75894CFFD699}">
      <dgm:prSet phldrT="[Text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solidFill>
                <a:srgbClr val="000099"/>
              </a:solidFill>
            </a:rPr>
            <a:t>Effective communication</a:t>
          </a:r>
        </a:p>
      </dgm:t>
    </dgm:pt>
    <dgm:pt modelId="{14E1B2DC-FAC7-49E3-9E5C-4430DCD988E2}" type="parTrans" cxnId="{BD27AA5F-CC53-4BFC-A104-02D603E03CF9}">
      <dgm:prSet/>
      <dgm:spPr/>
      <dgm:t>
        <a:bodyPr/>
        <a:lstStyle/>
        <a:p>
          <a:endParaRPr lang="en-US"/>
        </a:p>
      </dgm:t>
    </dgm:pt>
    <dgm:pt modelId="{6360E466-8160-4E58-9BBD-00EC4AD43279}" type="sibTrans" cxnId="{BD27AA5F-CC53-4BFC-A104-02D603E03CF9}">
      <dgm:prSet/>
      <dgm:spPr/>
      <dgm:t>
        <a:bodyPr/>
        <a:lstStyle/>
        <a:p>
          <a:endParaRPr lang="en-US"/>
        </a:p>
      </dgm:t>
    </dgm:pt>
    <dgm:pt modelId="{63967782-D0B9-4A4E-92DB-62B0B35B1709}">
      <dgm:prSet phldrT="[Text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solidFill>
                <a:srgbClr val="000099"/>
              </a:solidFill>
            </a:rPr>
            <a:t>Strong teamwork</a:t>
          </a:r>
        </a:p>
      </dgm:t>
    </dgm:pt>
    <dgm:pt modelId="{F5E3F1AF-9D82-4205-9275-1EC0DB0F134C}" type="parTrans" cxnId="{A1E9BFB4-9D31-4611-8D0A-66A9399EF65C}">
      <dgm:prSet/>
      <dgm:spPr/>
      <dgm:t>
        <a:bodyPr/>
        <a:lstStyle/>
        <a:p>
          <a:endParaRPr lang="en-US"/>
        </a:p>
      </dgm:t>
    </dgm:pt>
    <dgm:pt modelId="{A47E8FB9-64B2-4FC1-A746-CD6C535C2C55}" type="sibTrans" cxnId="{A1E9BFB4-9D31-4611-8D0A-66A9399EF65C}">
      <dgm:prSet/>
      <dgm:spPr/>
      <dgm:t>
        <a:bodyPr/>
        <a:lstStyle/>
        <a:p>
          <a:endParaRPr lang="en-US"/>
        </a:p>
      </dgm:t>
    </dgm:pt>
    <dgm:pt modelId="{EC801E8A-ED30-4200-A95B-C5F62E48FEBC}">
      <dgm:prSet phldrT="[Text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solidFill>
                <a:srgbClr val="000099"/>
              </a:solidFill>
            </a:rPr>
            <a:t>Problem-solving</a:t>
          </a:r>
        </a:p>
      </dgm:t>
    </dgm:pt>
    <dgm:pt modelId="{01FB93D2-C545-463A-9931-0ADBEB39CE7D}" type="parTrans" cxnId="{AA1D4679-DAEE-40CC-AF1D-DB99C8398FE2}">
      <dgm:prSet/>
      <dgm:spPr/>
      <dgm:t>
        <a:bodyPr/>
        <a:lstStyle/>
        <a:p>
          <a:endParaRPr lang="en-US"/>
        </a:p>
      </dgm:t>
    </dgm:pt>
    <dgm:pt modelId="{421AB54D-6DA3-4EFE-9ACC-0EF274B3E297}" type="sibTrans" cxnId="{AA1D4679-DAEE-40CC-AF1D-DB99C8398FE2}">
      <dgm:prSet/>
      <dgm:spPr/>
      <dgm:t>
        <a:bodyPr/>
        <a:lstStyle/>
        <a:p>
          <a:endParaRPr lang="en-US"/>
        </a:p>
      </dgm:t>
    </dgm:pt>
    <dgm:pt modelId="{75D8442E-EF62-461D-948B-AE9ABDE008C1}">
      <dgm:prSet phldrT="[Text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solidFill>
                <a:srgbClr val="000099"/>
              </a:solidFill>
            </a:rPr>
            <a:t>Leadership</a:t>
          </a:r>
        </a:p>
      </dgm:t>
    </dgm:pt>
    <dgm:pt modelId="{6D9BBB47-3FAD-4282-9D9A-02690C2B88A8}" type="parTrans" cxnId="{85B91EEE-E657-48BC-B492-F1C42F0D4491}">
      <dgm:prSet/>
      <dgm:spPr/>
      <dgm:t>
        <a:bodyPr/>
        <a:lstStyle/>
        <a:p>
          <a:endParaRPr lang="en-US"/>
        </a:p>
      </dgm:t>
    </dgm:pt>
    <dgm:pt modelId="{5FC2EE4C-835E-4C2F-A502-359AE6B5C92A}" type="sibTrans" cxnId="{85B91EEE-E657-48BC-B492-F1C42F0D4491}">
      <dgm:prSet/>
      <dgm:spPr/>
      <dgm:t>
        <a:bodyPr/>
        <a:lstStyle/>
        <a:p>
          <a:endParaRPr lang="en-US"/>
        </a:p>
      </dgm:t>
    </dgm:pt>
    <dgm:pt modelId="{17917013-B946-4A33-B8FF-8CE4AF8B99B9}">
      <dgm:prSet phldrT="[Text]"/>
      <dgm:spPr>
        <a:solidFill>
          <a:schemeClr val="accent1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dirty="0">
              <a:solidFill>
                <a:srgbClr val="000099"/>
              </a:solidFill>
            </a:rPr>
            <a:t>Adaptability</a:t>
          </a:r>
        </a:p>
      </dgm:t>
    </dgm:pt>
    <dgm:pt modelId="{65926525-320C-42F0-B87E-141CD63848DE}" type="parTrans" cxnId="{69EEFAEC-3624-4E2C-B233-43C8A33FBF75}">
      <dgm:prSet/>
      <dgm:spPr/>
      <dgm:t>
        <a:bodyPr/>
        <a:lstStyle/>
        <a:p>
          <a:endParaRPr lang="en-US"/>
        </a:p>
      </dgm:t>
    </dgm:pt>
    <dgm:pt modelId="{C403DACE-0EA5-4BD7-90E3-A4F449F5D3DE}" type="sibTrans" cxnId="{69EEFAEC-3624-4E2C-B233-43C8A33FBF75}">
      <dgm:prSet/>
      <dgm:spPr/>
      <dgm:t>
        <a:bodyPr/>
        <a:lstStyle/>
        <a:p>
          <a:endParaRPr lang="en-US"/>
        </a:p>
      </dgm:t>
    </dgm:pt>
    <dgm:pt modelId="{25D9BF45-0E2F-4981-BC46-275A6B97CE30}" type="pres">
      <dgm:prSet presAssocID="{320CEB1D-6863-4011-89E6-2255D40848CC}" presName="compositeShape" presStyleCnt="0">
        <dgm:presLayoutVars>
          <dgm:dir/>
          <dgm:resizeHandles/>
        </dgm:presLayoutVars>
      </dgm:prSet>
      <dgm:spPr/>
    </dgm:pt>
    <dgm:pt modelId="{66F83625-5AC5-42BA-ABAB-98B97B98EA9F}" type="pres">
      <dgm:prSet presAssocID="{320CEB1D-6863-4011-89E6-2255D40848CC}" presName="pyramid" presStyleLbl="node1" presStyleIdx="0" presStyleCnt="1" custLinFactNeighborX="-45816" custLinFactNeighborY="9123"/>
      <dgm:spPr/>
    </dgm:pt>
    <dgm:pt modelId="{53D61B04-A918-4949-BF31-EF701E6C502E}" type="pres">
      <dgm:prSet presAssocID="{320CEB1D-6863-4011-89E6-2255D40848CC}" presName="theList" presStyleCnt="0"/>
      <dgm:spPr/>
    </dgm:pt>
    <dgm:pt modelId="{559D525E-E98D-4E9F-9E28-87D6752BDB57}" type="pres">
      <dgm:prSet presAssocID="{E8021C2B-0249-4126-BD31-75894CFFD699}" presName="aNode" presStyleLbl="fgAcc1" presStyleIdx="0" presStyleCnt="5" custScaleX="164416" custScaleY="66015" custLinFactNeighborY="33457">
        <dgm:presLayoutVars>
          <dgm:bulletEnabled val="1"/>
        </dgm:presLayoutVars>
      </dgm:prSet>
      <dgm:spPr/>
    </dgm:pt>
    <dgm:pt modelId="{6AEA73C0-0E01-424A-925A-CB1B40358F48}" type="pres">
      <dgm:prSet presAssocID="{E8021C2B-0249-4126-BD31-75894CFFD699}" presName="aSpace" presStyleCnt="0"/>
      <dgm:spPr/>
    </dgm:pt>
    <dgm:pt modelId="{160D3130-0FB4-4083-9F7E-31732A45FFA5}" type="pres">
      <dgm:prSet presAssocID="{63967782-D0B9-4A4E-92DB-62B0B35B1709}" presName="aNode" presStyleLbl="fgAcc1" presStyleIdx="1" presStyleCnt="5" custScaleX="165072" custScaleY="72767" custLinFactNeighborX="657" custLinFactNeighborY="34733">
        <dgm:presLayoutVars>
          <dgm:bulletEnabled val="1"/>
        </dgm:presLayoutVars>
      </dgm:prSet>
      <dgm:spPr/>
    </dgm:pt>
    <dgm:pt modelId="{6E5D3E1F-DB4D-4AA4-95E9-1808597C8B12}" type="pres">
      <dgm:prSet presAssocID="{63967782-D0B9-4A4E-92DB-62B0B35B1709}" presName="aSpace" presStyleCnt="0"/>
      <dgm:spPr/>
    </dgm:pt>
    <dgm:pt modelId="{6F82F01D-0ED0-46DE-97CA-48BC7C6FF05E}" type="pres">
      <dgm:prSet presAssocID="{17917013-B946-4A33-B8FF-8CE4AF8B99B9}" presName="aNode" presStyleLbl="fgAcc1" presStyleIdx="2" presStyleCnt="5" custScaleX="164212" custScaleY="62110" custLinFactNeighborX="328" custLinFactNeighborY="20391">
        <dgm:presLayoutVars>
          <dgm:bulletEnabled val="1"/>
        </dgm:presLayoutVars>
      </dgm:prSet>
      <dgm:spPr/>
    </dgm:pt>
    <dgm:pt modelId="{387FF449-B1E4-4D47-8CFE-B523B96842E2}" type="pres">
      <dgm:prSet presAssocID="{17917013-B946-4A33-B8FF-8CE4AF8B99B9}" presName="aSpace" presStyleCnt="0"/>
      <dgm:spPr/>
    </dgm:pt>
    <dgm:pt modelId="{73F6E606-9563-4183-88ED-121D0F4204CF}" type="pres">
      <dgm:prSet presAssocID="{EC801E8A-ED30-4200-A95B-C5F62E48FEBC}" presName="aNode" presStyleLbl="fgAcc1" presStyleIdx="3" presStyleCnt="5" custScaleX="164869" custScaleY="67077" custLinFactNeighborX="1315" custLinFactNeighborY="8365">
        <dgm:presLayoutVars>
          <dgm:bulletEnabled val="1"/>
        </dgm:presLayoutVars>
      </dgm:prSet>
      <dgm:spPr/>
    </dgm:pt>
    <dgm:pt modelId="{0B541093-1C61-4D09-A660-8B87D8DCD565}" type="pres">
      <dgm:prSet presAssocID="{EC801E8A-ED30-4200-A95B-C5F62E48FEBC}" presName="aSpace" presStyleCnt="0"/>
      <dgm:spPr/>
    </dgm:pt>
    <dgm:pt modelId="{312CAF09-965B-4E70-8A2E-9CE80BB2320D}" type="pres">
      <dgm:prSet presAssocID="{75D8442E-EF62-461D-948B-AE9ABDE008C1}" presName="aNode" presStyleLbl="fgAcc1" presStyleIdx="4" presStyleCnt="5" custScaleX="166592" custScaleY="60604" custLinFactNeighborX="-657" custLinFactNeighborY="-25911">
        <dgm:presLayoutVars>
          <dgm:bulletEnabled val="1"/>
        </dgm:presLayoutVars>
      </dgm:prSet>
      <dgm:spPr/>
    </dgm:pt>
    <dgm:pt modelId="{E96CF0BA-2D5A-4E20-B001-9D5BE4F67BED}" type="pres">
      <dgm:prSet presAssocID="{75D8442E-EF62-461D-948B-AE9ABDE008C1}" presName="aSpace" presStyleCnt="0"/>
      <dgm:spPr/>
    </dgm:pt>
  </dgm:ptLst>
  <dgm:cxnLst>
    <dgm:cxn modelId="{1D5B2019-3A76-4371-9B1A-73E131DEF4F1}" type="presOf" srcId="{E8021C2B-0249-4126-BD31-75894CFFD699}" destId="{559D525E-E98D-4E9F-9E28-87D6752BDB57}" srcOrd="0" destOrd="0" presId="urn:microsoft.com/office/officeart/2005/8/layout/pyramid2"/>
    <dgm:cxn modelId="{C435D51A-A1CC-47B4-BE8E-0D89F8CA1112}" type="presOf" srcId="{17917013-B946-4A33-B8FF-8CE4AF8B99B9}" destId="{6F82F01D-0ED0-46DE-97CA-48BC7C6FF05E}" srcOrd="0" destOrd="0" presId="urn:microsoft.com/office/officeart/2005/8/layout/pyramid2"/>
    <dgm:cxn modelId="{BD27AA5F-CC53-4BFC-A104-02D603E03CF9}" srcId="{320CEB1D-6863-4011-89E6-2255D40848CC}" destId="{E8021C2B-0249-4126-BD31-75894CFFD699}" srcOrd="0" destOrd="0" parTransId="{14E1B2DC-FAC7-49E3-9E5C-4430DCD988E2}" sibTransId="{6360E466-8160-4E58-9BBD-00EC4AD43279}"/>
    <dgm:cxn modelId="{5A3EC573-1BF9-4A64-9AF5-FC3D19E33AA9}" type="presOf" srcId="{75D8442E-EF62-461D-948B-AE9ABDE008C1}" destId="{312CAF09-965B-4E70-8A2E-9CE80BB2320D}" srcOrd="0" destOrd="0" presId="urn:microsoft.com/office/officeart/2005/8/layout/pyramid2"/>
    <dgm:cxn modelId="{AA1D4679-DAEE-40CC-AF1D-DB99C8398FE2}" srcId="{320CEB1D-6863-4011-89E6-2255D40848CC}" destId="{EC801E8A-ED30-4200-A95B-C5F62E48FEBC}" srcOrd="3" destOrd="0" parTransId="{01FB93D2-C545-463A-9931-0ADBEB39CE7D}" sibTransId="{421AB54D-6DA3-4EFE-9ACC-0EF274B3E297}"/>
    <dgm:cxn modelId="{53A86F7A-B838-4922-9C53-EE273524A618}" type="presOf" srcId="{63967782-D0B9-4A4E-92DB-62B0B35B1709}" destId="{160D3130-0FB4-4083-9F7E-31732A45FFA5}" srcOrd="0" destOrd="0" presId="urn:microsoft.com/office/officeart/2005/8/layout/pyramid2"/>
    <dgm:cxn modelId="{48E0617F-5AF2-4AD6-986B-707C0274CA5B}" type="presOf" srcId="{EC801E8A-ED30-4200-A95B-C5F62E48FEBC}" destId="{73F6E606-9563-4183-88ED-121D0F4204CF}" srcOrd="0" destOrd="0" presId="urn:microsoft.com/office/officeart/2005/8/layout/pyramid2"/>
    <dgm:cxn modelId="{A1E9BFB4-9D31-4611-8D0A-66A9399EF65C}" srcId="{320CEB1D-6863-4011-89E6-2255D40848CC}" destId="{63967782-D0B9-4A4E-92DB-62B0B35B1709}" srcOrd="1" destOrd="0" parTransId="{F5E3F1AF-9D82-4205-9275-1EC0DB0F134C}" sibTransId="{A47E8FB9-64B2-4FC1-A746-CD6C535C2C55}"/>
    <dgm:cxn modelId="{6FF191CC-53E3-4FE1-9154-1726F05013C6}" type="presOf" srcId="{320CEB1D-6863-4011-89E6-2255D40848CC}" destId="{25D9BF45-0E2F-4981-BC46-275A6B97CE30}" srcOrd="0" destOrd="0" presId="urn:microsoft.com/office/officeart/2005/8/layout/pyramid2"/>
    <dgm:cxn modelId="{69EEFAEC-3624-4E2C-B233-43C8A33FBF75}" srcId="{320CEB1D-6863-4011-89E6-2255D40848CC}" destId="{17917013-B946-4A33-B8FF-8CE4AF8B99B9}" srcOrd="2" destOrd="0" parTransId="{65926525-320C-42F0-B87E-141CD63848DE}" sibTransId="{C403DACE-0EA5-4BD7-90E3-A4F449F5D3DE}"/>
    <dgm:cxn modelId="{85B91EEE-E657-48BC-B492-F1C42F0D4491}" srcId="{320CEB1D-6863-4011-89E6-2255D40848CC}" destId="{75D8442E-EF62-461D-948B-AE9ABDE008C1}" srcOrd="4" destOrd="0" parTransId="{6D9BBB47-3FAD-4282-9D9A-02690C2B88A8}" sibTransId="{5FC2EE4C-835E-4C2F-A502-359AE6B5C92A}"/>
    <dgm:cxn modelId="{78203277-22F3-4F92-B5B8-2D7DE8A36CDB}" type="presParOf" srcId="{25D9BF45-0E2F-4981-BC46-275A6B97CE30}" destId="{66F83625-5AC5-42BA-ABAB-98B97B98EA9F}" srcOrd="0" destOrd="0" presId="urn:microsoft.com/office/officeart/2005/8/layout/pyramid2"/>
    <dgm:cxn modelId="{20988B2C-863A-4493-B5AB-9AFB14A2BC64}" type="presParOf" srcId="{25D9BF45-0E2F-4981-BC46-275A6B97CE30}" destId="{53D61B04-A918-4949-BF31-EF701E6C502E}" srcOrd="1" destOrd="0" presId="urn:microsoft.com/office/officeart/2005/8/layout/pyramid2"/>
    <dgm:cxn modelId="{952E94D7-F4DE-46EA-B454-B704AD1868A1}" type="presParOf" srcId="{53D61B04-A918-4949-BF31-EF701E6C502E}" destId="{559D525E-E98D-4E9F-9E28-87D6752BDB57}" srcOrd="0" destOrd="0" presId="urn:microsoft.com/office/officeart/2005/8/layout/pyramid2"/>
    <dgm:cxn modelId="{675C5FE5-0DA7-44C4-9AD4-A1AEC8894EA2}" type="presParOf" srcId="{53D61B04-A918-4949-BF31-EF701E6C502E}" destId="{6AEA73C0-0E01-424A-925A-CB1B40358F48}" srcOrd="1" destOrd="0" presId="urn:microsoft.com/office/officeart/2005/8/layout/pyramid2"/>
    <dgm:cxn modelId="{AAC696A3-25B5-42FC-96C8-4F3C92F81A38}" type="presParOf" srcId="{53D61B04-A918-4949-BF31-EF701E6C502E}" destId="{160D3130-0FB4-4083-9F7E-31732A45FFA5}" srcOrd="2" destOrd="0" presId="urn:microsoft.com/office/officeart/2005/8/layout/pyramid2"/>
    <dgm:cxn modelId="{A32DD320-BFB9-47B9-920C-B515E7C4EE89}" type="presParOf" srcId="{53D61B04-A918-4949-BF31-EF701E6C502E}" destId="{6E5D3E1F-DB4D-4AA4-95E9-1808597C8B12}" srcOrd="3" destOrd="0" presId="urn:microsoft.com/office/officeart/2005/8/layout/pyramid2"/>
    <dgm:cxn modelId="{E2FD806F-253C-497B-830B-D932DCD2B653}" type="presParOf" srcId="{53D61B04-A918-4949-BF31-EF701E6C502E}" destId="{6F82F01D-0ED0-46DE-97CA-48BC7C6FF05E}" srcOrd="4" destOrd="0" presId="urn:microsoft.com/office/officeart/2005/8/layout/pyramid2"/>
    <dgm:cxn modelId="{B011E3B6-AB3C-4DF1-A7AA-E2E1F86CCD9A}" type="presParOf" srcId="{53D61B04-A918-4949-BF31-EF701E6C502E}" destId="{387FF449-B1E4-4D47-8CFE-B523B96842E2}" srcOrd="5" destOrd="0" presId="urn:microsoft.com/office/officeart/2005/8/layout/pyramid2"/>
    <dgm:cxn modelId="{8A9BDFF2-FCA6-4397-B0CD-6DBB3FABAE4A}" type="presParOf" srcId="{53D61B04-A918-4949-BF31-EF701E6C502E}" destId="{73F6E606-9563-4183-88ED-121D0F4204CF}" srcOrd="6" destOrd="0" presId="urn:microsoft.com/office/officeart/2005/8/layout/pyramid2"/>
    <dgm:cxn modelId="{E81AF6DB-460B-4B05-9DA2-128095394314}" type="presParOf" srcId="{53D61B04-A918-4949-BF31-EF701E6C502E}" destId="{0B541093-1C61-4D09-A660-8B87D8DCD565}" srcOrd="7" destOrd="0" presId="urn:microsoft.com/office/officeart/2005/8/layout/pyramid2"/>
    <dgm:cxn modelId="{EDF2EECC-29B4-47E5-8A0C-9C7A9C2DF4E0}" type="presParOf" srcId="{53D61B04-A918-4949-BF31-EF701E6C502E}" destId="{312CAF09-965B-4E70-8A2E-9CE80BB2320D}" srcOrd="8" destOrd="0" presId="urn:microsoft.com/office/officeart/2005/8/layout/pyramid2"/>
    <dgm:cxn modelId="{98F3DE3D-DDF2-40E7-B485-1BFEFE258ADB}" type="presParOf" srcId="{53D61B04-A918-4949-BF31-EF701E6C502E}" destId="{E96CF0BA-2D5A-4E20-B001-9D5BE4F67BED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3406AB-58B4-440C-B1E9-50816E3ABF98}" type="doc">
      <dgm:prSet loTypeId="urn:microsoft.com/office/officeart/2005/8/layout/StepDownProcess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71E056-E498-43F6-A8C4-396807A2B5F3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62396F90-95AF-4641-8F96-4D1B491EDC2B}" type="parTrans" cxnId="{437E29D6-9304-43BC-B6B1-54D1088E80F2}">
      <dgm:prSet/>
      <dgm:spPr/>
      <dgm:t>
        <a:bodyPr/>
        <a:lstStyle/>
        <a:p>
          <a:endParaRPr lang="en-US"/>
        </a:p>
      </dgm:t>
    </dgm:pt>
    <dgm:pt modelId="{47E93EC5-ABE9-47E2-829C-788C836E3EF9}" type="sibTrans" cxnId="{437E29D6-9304-43BC-B6B1-54D1088E80F2}">
      <dgm:prSet/>
      <dgm:spPr/>
      <dgm:t>
        <a:bodyPr/>
        <a:lstStyle/>
        <a:p>
          <a:endParaRPr lang="en-US"/>
        </a:p>
      </dgm:t>
    </dgm:pt>
    <dgm:pt modelId="{F758FB23-2335-4886-9CCB-99C53C6FA7AE}">
      <dgm:prSet phldrT="[Text]"/>
      <dgm:spPr/>
      <dgm:t>
        <a:bodyPr/>
        <a:lstStyle/>
        <a:p>
          <a:r>
            <a:rPr lang="en-US" dirty="0"/>
            <a:t>                          FORMAL EDUCATION</a:t>
          </a:r>
        </a:p>
      </dgm:t>
    </dgm:pt>
    <dgm:pt modelId="{522BE866-2B81-4C44-97D6-DA0019A6B93F}" type="parTrans" cxnId="{098A5579-0670-4D7F-AF64-5A2BEB77F725}">
      <dgm:prSet/>
      <dgm:spPr/>
      <dgm:t>
        <a:bodyPr/>
        <a:lstStyle/>
        <a:p>
          <a:endParaRPr lang="en-US"/>
        </a:p>
      </dgm:t>
    </dgm:pt>
    <dgm:pt modelId="{74FC8529-3E72-4470-944B-F51690297403}" type="sibTrans" cxnId="{098A5579-0670-4D7F-AF64-5A2BEB77F725}">
      <dgm:prSet/>
      <dgm:spPr/>
      <dgm:t>
        <a:bodyPr/>
        <a:lstStyle/>
        <a:p>
          <a:endParaRPr lang="en-US"/>
        </a:p>
      </dgm:t>
    </dgm:pt>
    <dgm:pt modelId="{E0BDDB17-484A-4E87-96F9-C5D0CB32644A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ECA62D13-1A0F-4D12-800E-3AADA4321E16}" type="parTrans" cxnId="{A844797A-3BCA-4C23-91A6-1F2ECAA6405C}">
      <dgm:prSet/>
      <dgm:spPr/>
      <dgm:t>
        <a:bodyPr/>
        <a:lstStyle/>
        <a:p>
          <a:endParaRPr lang="en-US"/>
        </a:p>
      </dgm:t>
    </dgm:pt>
    <dgm:pt modelId="{BAA59246-64D8-4B7F-91EB-AFAF5DBF24ED}" type="sibTrans" cxnId="{A844797A-3BCA-4C23-91A6-1F2ECAA6405C}">
      <dgm:prSet/>
      <dgm:spPr/>
      <dgm:t>
        <a:bodyPr/>
        <a:lstStyle/>
        <a:p>
          <a:endParaRPr lang="en-US"/>
        </a:p>
      </dgm:t>
    </dgm:pt>
    <dgm:pt modelId="{83053410-C150-4772-BCE2-9A8A8565DE52}">
      <dgm:prSet phldrT="[Text]"/>
      <dgm:spPr/>
      <dgm:t>
        <a:bodyPr/>
        <a:lstStyle/>
        <a:p>
          <a:r>
            <a:rPr lang="en-US" dirty="0"/>
            <a:t>                MENTROSHIP            </a:t>
          </a:r>
        </a:p>
      </dgm:t>
    </dgm:pt>
    <dgm:pt modelId="{761374F9-F002-4EBB-B8B8-B8ABFA61D84A}" type="parTrans" cxnId="{0304E30A-9AA0-4CF7-AE17-EE986EEB34F7}">
      <dgm:prSet/>
      <dgm:spPr/>
      <dgm:t>
        <a:bodyPr/>
        <a:lstStyle/>
        <a:p>
          <a:endParaRPr lang="en-US"/>
        </a:p>
      </dgm:t>
    </dgm:pt>
    <dgm:pt modelId="{6CB74CFC-4B80-418C-B99A-36BD4D61B633}" type="sibTrans" cxnId="{0304E30A-9AA0-4CF7-AE17-EE986EEB34F7}">
      <dgm:prSet/>
      <dgm:spPr/>
      <dgm:t>
        <a:bodyPr/>
        <a:lstStyle/>
        <a:p>
          <a:endParaRPr lang="en-US"/>
        </a:p>
      </dgm:t>
    </dgm:pt>
    <dgm:pt modelId="{27E808BB-4241-4F65-9BE7-059C2315EEB5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BAFEF255-EE00-49C9-8BB6-56CC7702846C}" type="parTrans" cxnId="{A7900961-B8D6-44D5-A6B2-6B687184AF7C}">
      <dgm:prSet/>
      <dgm:spPr/>
      <dgm:t>
        <a:bodyPr/>
        <a:lstStyle/>
        <a:p>
          <a:endParaRPr lang="en-US"/>
        </a:p>
      </dgm:t>
    </dgm:pt>
    <dgm:pt modelId="{8D159AF0-A1EF-4188-A46D-9807BBDCF90A}" type="sibTrans" cxnId="{A7900961-B8D6-44D5-A6B2-6B687184AF7C}">
      <dgm:prSet/>
      <dgm:spPr/>
      <dgm:t>
        <a:bodyPr/>
        <a:lstStyle/>
        <a:p>
          <a:endParaRPr lang="en-US"/>
        </a:p>
      </dgm:t>
    </dgm:pt>
    <dgm:pt modelId="{70D42D1E-A3EA-4A6C-B046-5C198CEE92B3}">
      <dgm:prSet phldrT="[Text]"/>
      <dgm:spPr/>
      <dgm:t>
        <a:bodyPr/>
        <a:lstStyle/>
        <a:p>
          <a:r>
            <a:rPr lang="en-US" dirty="0"/>
            <a:t>       SEL-LEARNING</a:t>
          </a:r>
        </a:p>
      </dgm:t>
    </dgm:pt>
    <dgm:pt modelId="{7875057B-81D8-4590-AB93-D72426B23C3D}" type="parTrans" cxnId="{7B362207-7946-4C56-A491-5D5A9635027E}">
      <dgm:prSet/>
      <dgm:spPr/>
      <dgm:t>
        <a:bodyPr/>
        <a:lstStyle/>
        <a:p>
          <a:endParaRPr lang="en-US"/>
        </a:p>
      </dgm:t>
    </dgm:pt>
    <dgm:pt modelId="{2E6A1E34-D448-48C8-89A3-AE57D1FB3BF6}" type="sibTrans" cxnId="{7B362207-7946-4C56-A491-5D5A9635027E}">
      <dgm:prSet/>
      <dgm:spPr/>
      <dgm:t>
        <a:bodyPr/>
        <a:lstStyle/>
        <a:p>
          <a:endParaRPr lang="en-US"/>
        </a:p>
      </dgm:t>
    </dgm:pt>
    <dgm:pt modelId="{F237BE83-FA72-428B-A1CC-99405638236E}" type="pres">
      <dgm:prSet presAssocID="{443406AB-58B4-440C-B1E9-50816E3ABF98}" presName="rootnode" presStyleCnt="0">
        <dgm:presLayoutVars>
          <dgm:chMax/>
          <dgm:chPref/>
          <dgm:dir/>
          <dgm:animLvl val="lvl"/>
        </dgm:presLayoutVars>
      </dgm:prSet>
      <dgm:spPr/>
    </dgm:pt>
    <dgm:pt modelId="{21A38B31-4F91-462B-BE70-02740ED6BE25}" type="pres">
      <dgm:prSet presAssocID="{D771E056-E498-43F6-A8C4-396807A2B5F3}" presName="composite" presStyleCnt="0"/>
      <dgm:spPr/>
    </dgm:pt>
    <dgm:pt modelId="{EDC85473-E9A5-4347-80E7-7DF88C4574D6}" type="pres">
      <dgm:prSet presAssocID="{D771E056-E498-43F6-A8C4-396807A2B5F3}" presName="bentUpArrow1" presStyleLbl="alignImgPlace1" presStyleIdx="0" presStyleCnt="2"/>
      <dgm:spPr/>
    </dgm:pt>
    <dgm:pt modelId="{F6602F56-2356-4FA8-B7CB-6BDF2D173990}" type="pres">
      <dgm:prSet presAssocID="{D771E056-E498-43F6-A8C4-396807A2B5F3}" presName="ParentText" presStyleLbl="node1" presStyleIdx="0" presStyleCnt="3" custLinFactNeighborX="-13914" custLinFactNeighborY="6326">
        <dgm:presLayoutVars>
          <dgm:chMax val="1"/>
          <dgm:chPref val="1"/>
          <dgm:bulletEnabled val="1"/>
        </dgm:presLayoutVars>
      </dgm:prSet>
      <dgm:spPr/>
    </dgm:pt>
    <dgm:pt modelId="{A362D90F-1CE0-42E3-89C9-516103854103}" type="pres">
      <dgm:prSet presAssocID="{D771E056-E498-43F6-A8C4-396807A2B5F3}" presName="ChildText" presStyleLbl="revTx" presStyleIdx="0" presStyleCnt="3" custAng="0" custScaleX="396210" custScaleY="91797">
        <dgm:presLayoutVars>
          <dgm:chMax val="0"/>
          <dgm:chPref val="0"/>
          <dgm:bulletEnabled val="1"/>
        </dgm:presLayoutVars>
      </dgm:prSet>
      <dgm:spPr/>
    </dgm:pt>
    <dgm:pt modelId="{54124274-F025-4047-9A56-59971E8653E8}" type="pres">
      <dgm:prSet presAssocID="{47E93EC5-ABE9-47E2-829C-788C836E3EF9}" presName="sibTrans" presStyleCnt="0"/>
      <dgm:spPr/>
    </dgm:pt>
    <dgm:pt modelId="{E3E4DBAE-6601-406A-A694-77313E06D303}" type="pres">
      <dgm:prSet presAssocID="{E0BDDB17-484A-4E87-96F9-C5D0CB32644A}" presName="composite" presStyleCnt="0"/>
      <dgm:spPr/>
    </dgm:pt>
    <dgm:pt modelId="{C538C437-4EA4-438C-9066-A5D71E5084E0}" type="pres">
      <dgm:prSet presAssocID="{E0BDDB17-484A-4E87-96F9-C5D0CB32644A}" presName="bentUpArrow1" presStyleLbl="alignImgPlace1" presStyleIdx="1" presStyleCnt="2"/>
      <dgm:spPr/>
    </dgm:pt>
    <dgm:pt modelId="{0707507B-49BC-4FF4-8F08-8BF50B4D1363}" type="pres">
      <dgm:prSet presAssocID="{E0BDDB17-484A-4E87-96F9-C5D0CB32644A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A8530AD9-D535-480B-B102-FFE1578A41D0}" type="pres">
      <dgm:prSet presAssocID="{E0BDDB17-484A-4E87-96F9-C5D0CB32644A}" presName="ChildText" presStyleLbl="revTx" presStyleIdx="1" presStyleCnt="3" custScaleX="289190">
        <dgm:presLayoutVars>
          <dgm:chMax val="0"/>
          <dgm:chPref val="0"/>
          <dgm:bulletEnabled val="1"/>
        </dgm:presLayoutVars>
      </dgm:prSet>
      <dgm:spPr/>
    </dgm:pt>
    <dgm:pt modelId="{39AC6EE7-794E-4D7E-B48B-A73AA3CBCA89}" type="pres">
      <dgm:prSet presAssocID="{BAA59246-64D8-4B7F-91EB-AFAF5DBF24ED}" presName="sibTrans" presStyleCnt="0"/>
      <dgm:spPr/>
    </dgm:pt>
    <dgm:pt modelId="{D0058622-5725-4CC9-B83D-CFC44EE291E0}" type="pres">
      <dgm:prSet presAssocID="{27E808BB-4241-4F65-9BE7-059C2315EEB5}" presName="composite" presStyleCnt="0"/>
      <dgm:spPr/>
    </dgm:pt>
    <dgm:pt modelId="{FD410E06-053C-41E9-A3B3-8E95FC1AD0C8}" type="pres">
      <dgm:prSet presAssocID="{27E808BB-4241-4F65-9BE7-059C2315EEB5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5265F0F5-6020-490B-B50C-4CD470A1E8C6}" type="pres">
      <dgm:prSet presAssocID="{27E808BB-4241-4F65-9BE7-059C2315EEB5}" presName="FinalChildText" presStyleLbl="revTx" presStyleIdx="2" presStyleCnt="3" custScaleX="206124">
        <dgm:presLayoutVars>
          <dgm:chMax val="0"/>
          <dgm:chPref val="0"/>
          <dgm:bulletEnabled val="1"/>
        </dgm:presLayoutVars>
      </dgm:prSet>
      <dgm:spPr/>
    </dgm:pt>
  </dgm:ptLst>
  <dgm:cxnLst>
    <dgm:cxn modelId="{DE7F6F04-0233-4D63-8930-45CB5DBC4DBA}" type="presOf" srcId="{443406AB-58B4-440C-B1E9-50816E3ABF98}" destId="{F237BE83-FA72-428B-A1CC-99405638236E}" srcOrd="0" destOrd="0" presId="urn:microsoft.com/office/officeart/2005/8/layout/StepDownProcess"/>
    <dgm:cxn modelId="{7B362207-7946-4C56-A491-5D5A9635027E}" srcId="{27E808BB-4241-4F65-9BE7-059C2315EEB5}" destId="{70D42D1E-A3EA-4A6C-B046-5C198CEE92B3}" srcOrd="0" destOrd="0" parTransId="{7875057B-81D8-4590-AB93-D72426B23C3D}" sibTransId="{2E6A1E34-D448-48C8-89A3-AE57D1FB3BF6}"/>
    <dgm:cxn modelId="{0304E30A-9AA0-4CF7-AE17-EE986EEB34F7}" srcId="{E0BDDB17-484A-4E87-96F9-C5D0CB32644A}" destId="{83053410-C150-4772-BCE2-9A8A8565DE52}" srcOrd="0" destOrd="0" parTransId="{761374F9-F002-4EBB-B8B8-B8ABFA61D84A}" sibTransId="{6CB74CFC-4B80-418C-B99A-36BD4D61B633}"/>
    <dgm:cxn modelId="{60E99427-25B1-453A-B769-A7DCBE076684}" type="presOf" srcId="{70D42D1E-A3EA-4A6C-B046-5C198CEE92B3}" destId="{5265F0F5-6020-490B-B50C-4CD470A1E8C6}" srcOrd="0" destOrd="0" presId="urn:microsoft.com/office/officeart/2005/8/layout/StepDownProcess"/>
    <dgm:cxn modelId="{43697A5F-FEF1-47B5-AD91-6E43310BB95F}" type="presOf" srcId="{E0BDDB17-484A-4E87-96F9-C5D0CB32644A}" destId="{0707507B-49BC-4FF4-8F08-8BF50B4D1363}" srcOrd="0" destOrd="0" presId="urn:microsoft.com/office/officeart/2005/8/layout/StepDownProcess"/>
    <dgm:cxn modelId="{A7900961-B8D6-44D5-A6B2-6B687184AF7C}" srcId="{443406AB-58B4-440C-B1E9-50816E3ABF98}" destId="{27E808BB-4241-4F65-9BE7-059C2315EEB5}" srcOrd="2" destOrd="0" parTransId="{BAFEF255-EE00-49C9-8BB6-56CC7702846C}" sibTransId="{8D159AF0-A1EF-4188-A46D-9807BBDCF90A}"/>
    <dgm:cxn modelId="{0F897D56-517F-437A-A1AA-70C6BE386134}" type="presOf" srcId="{27E808BB-4241-4F65-9BE7-059C2315EEB5}" destId="{FD410E06-053C-41E9-A3B3-8E95FC1AD0C8}" srcOrd="0" destOrd="0" presId="urn:microsoft.com/office/officeart/2005/8/layout/StepDownProcess"/>
    <dgm:cxn modelId="{098A5579-0670-4D7F-AF64-5A2BEB77F725}" srcId="{D771E056-E498-43F6-A8C4-396807A2B5F3}" destId="{F758FB23-2335-4886-9CCB-99C53C6FA7AE}" srcOrd="0" destOrd="0" parTransId="{522BE866-2B81-4C44-97D6-DA0019A6B93F}" sibTransId="{74FC8529-3E72-4470-944B-F51690297403}"/>
    <dgm:cxn modelId="{A844797A-3BCA-4C23-91A6-1F2ECAA6405C}" srcId="{443406AB-58B4-440C-B1E9-50816E3ABF98}" destId="{E0BDDB17-484A-4E87-96F9-C5D0CB32644A}" srcOrd="1" destOrd="0" parTransId="{ECA62D13-1A0F-4D12-800E-3AADA4321E16}" sibTransId="{BAA59246-64D8-4B7F-91EB-AFAF5DBF24ED}"/>
    <dgm:cxn modelId="{328A1E86-7ED6-4BFD-A60D-9A3B3DB7BE0B}" type="presOf" srcId="{F758FB23-2335-4886-9CCB-99C53C6FA7AE}" destId="{A362D90F-1CE0-42E3-89C9-516103854103}" srcOrd="0" destOrd="0" presId="urn:microsoft.com/office/officeart/2005/8/layout/StepDownProcess"/>
    <dgm:cxn modelId="{26A1C7AE-A026-47EC-AC61-869AD22E4846}" type="presOf" srcId="{83053410-C150-4772-BCE2-9A8A8565DE52}" destId="{A8530AD9-D535-480B-B102-FFE1578A41D0}" srcOrd="0" destOrd="0" presId="urn:microsoft.com/office/officeart/2005/8/layout/StepDownProcess"/>
    <dgm:cxn modelId="{437E29D6-9304-43BC-B6B1-54D1088E80F2}" srcId="{443406AB-58B4-440C-B1E9-50816E3ABF98}" destId="{D771E056-E498-43F6-A8C4-396807A2B5F3}" srcOrd="0" destOrd="0" parTransId="{62396F90-95AF-4641-8F96-4D1B491EDC2B}" sibTransId="{47E93EC5-ABE9-47E2-829C-788C836E3EF9}"/>
    <dgm:cxn modelId="{065945F7-B326-4B67-A9F9-92F2FD043EED}" type="presOf" srcId="{D771E056-E498-43F6-A8C4-396807A2B5F3}" destId="{F6602F56-2356-4FA8-B7CB-6BDF2D173990}" srcOrd="0" destOrd="0" presId="urn:microsoft.com/office/officeart/2005/8/layout/StepDownProcess"/>
    <dgm:cxn modelId="{D9B5FB8B-E33F-4D24-B37A-8A6EFFF3F33A}" type="presParOf" srcId="{F237BE83-FA72-428B-A1CC-99405638236E}" destId="{21A38B31-4F91-462B-BE70-02740ED6BE25}" srcOrd="0" destOrd="0" presId="urn:microsoft.com/office/officeart/2005/8/layout/StepDownProcess"/>
    <dgm:cxn modelId="{633BBFC5-F0BF-446C-9100-63FD13E886B2}" type="presParOf" srcId="{21A38B31-4F91-462B-BE70-02740ED6BE25}" destId="{EDC85473-E9A5-4347-80E7-7DF88C4574D6}" srcOrd="0" destOrd="0" presId="urn:microsoft.com/office/officeart/2005/8/layout/StepDownProcess"/>
    <dgm:cxn modelId="{D28B22EE-FBEB-46F7-8433-E2658C5AF380}" type="presParOf" srcId="{21A38B31-4F91-462B-BE70-02740ED6BE25}" destId="{F6602F56-2356-4FA8-B7CB-6BDF2D173990}" srcOrd="1" destOrd="0" presId="urn:microsoft.com/office/officeart/2005/8/layout/StepDownProcess"/>
    <dgm:cxn modelId="{41F649B3-82D8-4BF1-BE35-93F06A148C54}" type="presParOf" srcId="{21A38B31-4F91-462B-BE70-02740ED6BE25}" destId="{A362D90F-1CE0-42E3-89C9-516103854103}" srcOrd="2" destOrd="0" presId="urn:microsoft.com/office/officeart/2005/8/layout/StepDownProcess"/>
    <dgm:cxn modelId="{EE9B9DA8-2F93-4EB3-8540-82270159BF40}" type="presParOf" srcId="{F237BE83-FA72-428B-A1CC-99405638236E}" destId="{54124274-F025-4047-9A56-59971E8653E8}" srcOrd="1" destOrd="0" presId="urn:microsoft.com/office/officeart/2005/8/layout/StepDownProcess"/>
    <dgm:cxn modelId="{6E35A16F-DD76-46C2-A7D5-E476156734EE}" type="presParOf" srcId="{F237BE83-FA72-428B-A1CC-99405638236E}" destId="{E3E4DBAE-6601-406A-A694-77313E06D303}" srcOrd="2" destOrd="0" presId="urn:microsoft.com/office/officeart/2005/8/layout/StepDownProcess"/>
    <dgm:cxn modelId="{B0AFCC3A-0E4E-4647-97D4-C02F75DFCA0D}" type="presParOf" srcId="{E3E4DBAE-6601-406A-A694-77313E06D303}" destId="{C538C437-4EA4-438C-9066-A5D71E5084E0}" srcOrd="0" destOrd="0" presId="urn:microsoft.com/office/officeart/2005/8/layout/StepDownProcess"/>
    <dgm:cxn modelId="{9BA2D945-33F0-4A3F-B38C-C2C71D979EF3}" type="presParOf" srcId="{E3E4DBAE-6601-406A-A694-77313E06D303}" destId="{0707507B-49BC-4FF4-8F08-8BF50B4D1363}" srcOrd="1" destOrd="0" presId="urn:microsoft.com/office/officeart/2005/8/layout/StepDownProcess"/>
    <dgm:cxn modelId="{E2B053FF-45F1-42A7-8E34-8294528D2CBF}" type="presParOf" srcId="{E3E4DBAE-6601-406A-A694-77313E06D303}" destId="{A8530AD9-D535-480B-B102-FFE1578A41D0}" srcOrd="2" destOrd="0" presId="urn:microsoft.com/office/officeart/2005/8/layout/StepDownProcess"/>
    <dgm:cxn modelId="{DF0DE074-B8DC-4488-8236-B843B26E3B5A}" type="presParOf" srcId="{F237BE83-FA72-428B-A1CC-99405638236E}" destId="{39AC6EE7-794E-4D7E-B48B-A73AA3CBCA89}" srcOrd="3" destOrd="0" presId="urn:microsoft.com/office/officeart/2005/8/layout/StepDownProcess"/>
    <dgm:cxn modelId="{0FD63A09-C6A2-40F6-94A7-AC7E21C72F7D}" type="presParOf" srcId="{F237BE83-FA72-428B-A1CC-99405638236E}" destId="{D0058622-5725-4CC9-B83D-CFC44EE291E0}" srcOrd="4" destOrd="0" presId="urn:microsoft.com/office/officeart/2005/8/layout/StepDownProcess"/>
    <dgm:cxn modelId="{CD875DB8-DCC4-45BE-862E-E6D31716DF4F}" type="presParOf" srcId="{D0058622-5725-4CC9-B83D-CFC44EE291E0}" destId="{FD410E06-053C-41E9-A3B3-8E95FC1AD0C8}" srcOrd="0" destOrd="0" presId="urn:microsoft.com/office/officeart/2005/8/layout/StepDownProcess"/>
    <dgm:cxn modelId="{C05A8C79-C131-47C9-BC9E-3EF35A34D244}" type="presParOf" srcId="{D0058622-5725-4CC9-B83D-CFC44EE291E0}" destId="{5265F0F5-6020-490B-B50C-4CD470A1E8C6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9EEED3-F1A5-48F3-A6C4-8469B3185D42}">
      <dsp:nvSpPr>
        <dsp:cNvPr id="0" name=""/>
        <dsp:cNvSpPr/>
      </dsp:nvSpPr>
      <dsp:spPr>
        <a:xfrm rot="5400000">
          <a:off x="-289718" y="289718"/>
          <a:ext cx="1931458" cy="135202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1</a:t>
          </a:r>
        </a:p>
      </dsp:txBody>
      <dsp:txXfrm rot="-5400000">
        <a:off x="1" y="676009"/>
        <a:ext cx="1352020" cy="579438"/>
      </dsp:txXfrm>
    </dsp:sp>
    <dsp:sp modelId="{B55F0DA4-F823-4105-82C7-5427A252E3BE}">
      <dsp:nvSpPr>
        <dsp:cNvPr id="0" name=""/>
        <dsp:cNvSpPr/>
      </dsp:nvSpPr>
      <dsp:spPr>
        <a:xfrm rot="5400000">
          <a:off x="4102867" y="-2760265"/>
          <a:ext cx="1255447" cy="67759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>
              <a:solidFill>
                <a:srgbClr val="000099"/>
              </a:solidFill>
            </a:rPr>
            <a:t>Product management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solidFill>
                <a:srgbClr val="000099"/>
              </a:solidFill>
              <a:latin typeface="+mj-lt"/>
            </a:rPr>
            <a:t>Understanding product development and user needs</a:t>
          </a:r>
        </a:p>
      </dsp:txBody>
      <dsp:txXfrm rot="-5400000">
        <a:off x="1342601" y="61287"/>
        <a:ext cx="6714693" cy="1132875"/>
      </dsp:txXfrm>
    </dsp:sp>
    <dsp:sp modelId="{8D24ED2C-D67B-4611-8846-24A218D4E613}">
      <dsp:nvSpPr>
        <dsp:cNvPr id="0" name=""/>
        <dsp:cNvSpPr/>
      </dsp:nvSpPr>
      <dsp:spPr>
        <a:xfrm rot="5400000">
          <a:off x="-289718" y="2033323"/>
          <a:ext cx="1931458" cy="135202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2</a:t>
          </a:r>
        </a:p>
      </dsp:txBody>
      <dsp:txXfrm rot="-5400000">
        <a:off x="1" y="2419614"/>
        <a:ext cx="1352020" cy="579438"/>
      </dsp:txXfrm>
    </dsp:sp>
    <dsp:sp modelId="{DA05D523-32D4-43C1-BC38-46611B83CF63}">
      <dsp:nvSpPr>
        <dsp:cNvPr id="0" name=""/>
        <dsp:cNvSpPr/>
      </dsp:nvSpPr>
      <dsp:spPr>
        <a:xfrm rot="5400000">
          <a:off x="4093449" y="-1016661"/>
          <a:ext cx="1255447" cy="67759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>
              <a:solidFill>
                <a:srgbClr val="000099"/>
              </a:solidFill>
            </a:rPr>
            <a:t>Software engineering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solidFill>
                <a:srgbClr val="000099"/>
              </a:solidFill>
              <a:latin typeface="+mj-lt"/>
            </a:rPr>
            <a:t>Building and maintaining software applications</a:t>
          </a:r>
        </a:p>
      </dsp:txBody>
      <dsp:txXfrm rot="-5400000">
        <a:off x="1333183" y="1804891"/>
        <a:ext cx="6714693" cy="1132875"/>
      </dsp:txXfrm>
    </dsp:sp>
    <dsp:sp modelId="{4EA2AB6D-7E09-4062-AAD8-2DF985F7645B}">
      <dsp:nvSpPr>
        <dsp:cNvPr id="0" name=""/>
        <dsp:cNvSpPr/>
      </dsp:nvSpPr>
      <dsp:spPr>
        <a:xfrm rot="5400000">
          <a:off x="-289718" y="3773840"/>
          <a:ext cx="1931458" cy="135202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3</a:t>
          </a:r>
        </a:p>
      </dsp:txBody>
      <dsp:txXfrm rot="-5400000">
        <a:off x="1" y="4160131"/>
        <a:ext cx="1352020" cy="579438"/>
      </dsp:txXfrm>
    </dsp:sp>
    <dsp:sp modelId="{13E32B8E-5AD0-478A-90D2-861F8DBDF174}">
      <dsp:nvSpPr>
        <dsp:cNvPr id="0" name=""/>
        <dsp:cNvSpPr/>
      </dsp:nvSpPr>
      <dsp:spPr>
        <a:xfrm rot="5400000">
          <a:off x="4112286" y="723856"/>
          <a:ext cx="1255447" cy="677597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>
              <a:solidFill>
                <a:srgbClr val="000099"/>
              </a:solidFill>
            </a:rPr>
            <a:t>Data science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>
              <a:solidFill>
                <a:srgbClr val="000099"/>
              </a:solidFill>
              <a:latin typeface="+mj-lt"/>
            </a:rPr>
            <a:t>Analyzing data to identify trends and patterns </a:t>
          </a:r>
        </a:p>
      </dsp:txBody>
      <dsp:txXfrm rot="-5400000">
        <a:off x="1352020" y="3545408"/>
        <a:ext cx="6714693" cy="11328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F83625-5AC5-42BA-ABAB-98B97B98EA9F}">
      <dsp:nvSpPr>
        <dsp:cNvPr id="0" name=""/>
        <dsp:cNvSpPr/>
      </dsp:nvSpPr>
      <dsp:spPr>
        <a:xfrm>
          <a:off x="0" y="0"/>
          <a:ext cx="5418667" cy="5418667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9D525E-E98D-4E9F-9E28-87D6752BDB57}">
      <dsp:nvSpPr>
        <dsp:cNvPr id="0" name=""/>
        <dsp:cNvSpPr/>
      </dsp:nvSpPr>
      <dsp:spPr>
        <a:xfrm>
          <a:off x="3280775" y="591008"/>
          <a:ext cx="5790951" cy="730797"/>
        </a:xfrm>
        <a:prstGeom prst="round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rgbClr val="000099"/>
              </a:solidFill>
            </a:rPr>
            <a:t>Effective communication</a:t>
          </a:r>
        </a:p>
      </dsp:txBody>
      <dsp:txXfrm>
        <a:off x="3316450" y="626683"/>
        <a:ext cx="5719601" cy="659447"/>
      </dsp:txXfrm>
    </dsp:sp>
    <dsp:sp modelId="{160D3130-0FB4-4083-9F7E-31732A45FFA5}">
      <dsp:nvSpPr>
        <dsp:cNvPr id="0" name=""/>
        <dsp:cNvSpPr/>
      </dsp:nvSpPr>
      <dsp:spPr>
        <a:xfrm>
          <a:off x="3292363" y="1461948"/>
          <a:ext cx="5814056" cy="805542"/>
        </a:xfrm>
        <a:prstGeom prst="round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rgbClr val="000099"/>
              </a:solidFill>
            </a:rPr>
            <a:t>Strong teamwork</a:t>
          </a:r>
        </a:p>
      </dsp:txBody>
      <dsp:txXfrm>
        <a:off x="3331686" y="1501271"/>
        <a:ext cx="5735410" cy="726896"/>
      </dsp:txXfrm>
    </dsp:sp>
    <dsp:sp modelId="{6F82F01D-0ED0-46DE-97CA-48BC7C6FF05E}">
      <dsp:nvSpPr>
        <dsp:cNvPr id="0" name=""/>
        <dsp:cNvSpPr/>
      </dsp:nvSpPr>
      <dsp:spPr>
        <a:xfrm>
          <a:off x="3295921" y="2386022"/>
          <a:ext cx="5783765" cy="687568"/>
        </a:xfrm>
        <a:prstGeom prst="round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rgbClr val="000099"/>
              </a:solidFill>
            </a:rPr>
            <a:t>Adaptability</a:t>
          </a:r>
        </a:p>
      </dsp:txBody>
      <dsp:txXfrm>
        <a:off x="3329485" y="2419586"/>
        <a:ext cx="5716637" cy="620440"/>
      </dsp:txXfrm>
    </dsp:sp>
    <dsp:sp modelId="{73F6E606-9563-4183-88ED-121D0F4204CF}">
      <dsp:nvSpPr>
        <dsp:cNvPr id="0" name=""/>
        <dsp:cNvSpPr/>
      </dsp:nvSpPr>
      <dsp:spPr>
        <a:xfrm>
          <a:off x="3319114" y="3195326"/>
          <a:ext cx="5806906" cy="742553"/>
        </a:xfrm>
        <a:prstGeom prst="round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rgbClr val="000099"/>
              </a:solidFill>
            </a:rPr>
            <a:t>Problem-solving</a:t>
          </a:r>
        </a:p>
      </dsp:txBody>
      <dsp:txXfrm>
        <a:off x="3355362" y="3231574"/>
        <a:ext cx="5734410" cy="670057"/>
      </dsp:txXfrm>
    </dsp:sp>
    <dsp:sp modelId="{312CAF09-965B-4E70-8A2E-9CE80BB2320D}">
      <dsp:nvSpPr>
        <dsp:cNvPr id="0" name=""/>
        <dsp:cNvSpPr/>
      </dsp:nvSpPr>
      <dsp:spPr>
        <a:xfrm>
          <a:off x="3219314" y="4028826"/>
          <a:ext cx="5867592" cy="670896"/>
        </a:xfrm>
        <a:prstGeom prst="round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rgbClr val="000099"/>
              </a:solidFill>
            </a:rPr>
            <a:t>Leadership</a:t>
          </a:r>
        </a:p>
      </dsp:txBody>
      <dsp:txXfrm>
        <a:off x="3252064" y="4061576"/>
        <a:ext cx="5802092" cy="6053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C85473-E9A5-4347-80E7-7DF88C4574D6}">
      <dsp:nvSpPr>
        <dsp:cNvPr id="0" name=""/>
        <dsp:cNvSpPr/>
      </dsp:nvSpPr>
      <dsp:spPr>
        <a:xfrm rot="5400000">
          <a:off x="577835" y="1583167"/>
          <a:ext cx="1400175" cy="159404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6602F56-2356-4FA8-B7CB-6BDF2D173990}">
      <dsp:nvSpPr>
        <dsp:cNvPr id="0" name=""/>
        <dsp:cNvSpPr/>
      </dsp:nvSpPr>
      <dsp:spPr>
        <a:xfrm>
          <a:off x="0" y="135416"/>
          <a:ext cx="2357070" cy="1649872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1</a:t>
          </a:r>
        </a:p>
      </dsp:txBody>
      <dsp:txXfrm>
        <a:off x="80555" y="215971"/>
        <a:ext cx="2195960" cy="1488762"/>
      </dsp:txXfrm>
    </dsp:sp>
    <dsp:sp modelId="{A362D90F-1CE0-42E3-89C9-516103854103}">
      <dsp:nvSpPr>
        <dsp:cNvPr id="0" name=""/>
        <dsp:cNvSpPr/>
      </dsp:nvSpPr>
      <dsp:spPr>
        <a:xfrm>
          <a:off x="24968" y="243091"/>
          <a:ext cx="6792261" cy="12241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                          FORMAL EDUCATION</a:t>
          </a:r>
        </a:p>
      </dsp:txBody>
      <dsp:txXfrm>
        <a:off x="24968" y="243091"/>
        <a:ext cx="6792261" cy="1224113"/>
      </dsp:txXfrm>
    </dsp:sp>
    <dsp:sp modelId="{C538C437-4EA4-438C-9066-A5D71E5084E0}">
      <dsp:nvSpPr>
        <dsp:cNvPr id="0" name=""/>
        <dsp:cNvSpPr/>
      </dsp:nvSpPr>
      <dsp:spPr>
        <a:xfrm rot="5400000">
          <a:off x="3656215" y="3436519"/>
          <a:ext cx="1400175" cy="159404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0707507B-49BC-4FF4-8F08-8BF50B4D1363}">
      <dsp:nvSpPr>
        <dsp:cNvPr id="0" name=""/>
        <dsp:cNvSpPr/>
      </dsp:nvSpPr>
      <dsp:spPr>
        <a:xfrm>
          <a:off x="3285254" y="1884397"/>
          <a:ext cx="2357070" cy="1649872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2</a:t>
          </a:r>
        </a:p>
      </dsp:txBody>
      <dsp:txXfrm>
        <a:off x="3365809" y="1964952"/>
        <a:ext cx="2195960" cy="1488762"/>
      </dsp:txXfrm>
    </dsp:sp>
    <dsp:sp modelId="{A8530AD9-D535-480B-B102-FFE1578A41D0}">
      <dsp:nvSpPr>
        <dsp:cNvPr id="0" name=""/>
        <dsp:cNvSpPr/>
      </dsp:nvSpPr>
      <dsp:spPr>
        <a:xfrm>
          <a:off x="4020674" y="2041750"/>
          <a:ext cx="4957608" cy="1333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                MENTROSHIP            </a:t>
          </a:r>
        </a:p>
      </dsp:txBody>
      <dsp:txXfrm>
        <a:off x="4020674" y="2041750"/>
        <a:ext cx="4957608" cy="1333500"/>
      </dsp:txXfrm>
    </dsp:sp>
    <dsp:sp modelId="{FD410E06-053C-41E9-A3B3-8E95FC1AD0C8}">
      <dsp:nvSpPr>
        <dsp:cNvPr id="0" name=""/>
        <dsp:cNvSpPr/>
      </dsp:nvSpPr>
      <dsp:spPr>
        <a:xfrm>
          <a:off x="6545539" y="3737748"/>
          <a:ext cx="2357070" cy="1649872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3</a:t>
          </a:r>
        </a:p>
      </dsp:txBody>
      <dsp:txXfrm>
        <a:off x="6626094" y="3818303"/>
        <a:ext cx="2195960" cy="1488762"/>
      </dsp:txXfrm>
    </dsp:sp>
    <dsp:sp modelId="{5265F0F5-6020-490B-B50C-4CD470A1E8C6}">
      <dsp:nvSpPr>
        <dsp:cNvPr id="0" name=""/>
        <dsp:cNvSpPr/>
      </dsp:nvSpPr>
      <dsp:spPr>
        <a:xfrm>
          <a:off x="7992964" y="3895101"/>
          <a:ext cx="3533601" cy="1333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       SEL-LEARNING</a:t>
          </a:r>
        </a:p>
      </dsp:txBody>
      <dsp:txXfrm>
        <a:off x="7992964" y="3895101"/>
        <a:ext cx="3533601" cy="13335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60A75-7BE4-250E-E591-40A3C83BC3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4EBF4-E245-4770-94C7-B854E438EE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30C1B-CA9D-4AB7-D608-15312E66C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F09ED-23D9-F706-402C-DF096AE5B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984FC-25E9-E63F-7F20-F18D332E5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87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50EF0-26AC-B8AE-7288-A948B4D57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2A73DC-4A40-BD3B-A4DE-F09FB2070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9A02A-2E54-D22F-4BD2-F4ABAB055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A2952-5224-A176-9B38-92873B0F7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49130-A4AA-1161-3C96-CDE9324BA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93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5DE7B9-EF5A-75C3-F086-0390CC078D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B6EC2-5BED-63C6-21D1-76345AF68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06CFD-4D03-35CE-2F16-3BC2E316F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F1499-0C26-7A16-2569-75822AA6A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D6DCF-6643-DEE0-4B1A-E8B87E5DD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256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CD60-77DB-DAFB-DAC2-FEB57A28C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89C7C-D82F-1E28-E6DB-EB8EDEE21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59778-DEED-77ED-DFD0-3544CA786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F02CD-5523-6353-E30B-16F14F16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8C008-60BA-8B4C-CA9D-A1AD7A6D7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79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C5D9A-CD07-9CA9-B071-B3EFD6035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9B847-9D41-9AAA-1E4A-88B69A6B3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F4A4F-D0CF-89C3-8B28-D03819A94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04FD5-D8BC-D347-E25D-242582BAA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EE96C-1CD9-519E-FF41-EAED90B05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003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6606-784C-CAFA-635C-7C4634C73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42880-EF58-5C42-9A08-51BD0392C6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0C7247-68BB-011C-2744-053BF9C32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8DAA9-EB51-E3F3-65DA-7D8167589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0F1CA0-2BD8-4EC1-EB2B-CBB7474BF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A42E0-1FDB-A16F-8327-1EDBE4C89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69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6B15E-E889-91B0-ADAD-AB8E25618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EE06F1-31B3-3A12-0CEB-FAE8E21618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769060-1BD4-9DAC-ED9C-5FAFDB1AEB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CA66DD-D612-1699-611F-68E425B68C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D32015-F45A-7A25-4DC0-9DD542202F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809841-A07B-4AE5-3488-12DA8B8AB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E851C8-E30A-DEDA-05DF-0FFBCCF94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EB77C7-56FF-EC5B-B97B-6F87EB139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36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FB2AB-AF50-EA4C-D304-4FF155566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7EBACA-EE3A-7706-1593-79236FA8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ACFD6F-BF06-79A0-53C7-5D2951EB2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939DFA-318F-96C0-E60E-761367468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59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B808C3-19E5-44D5-5DF6-3B96B2CCA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1EC1F5-58F7-B84E-512F-86EE446E6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55566A-41FD-7C36-AFA5-8B2C75568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71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92523-2044-D7CE-D254-154EE5406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B4A132-BDAF-35B4-6381-931A03CAA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66480-F61F-8E59-5F6F-E64B0BF82E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A8E40-8E99-C892-31E7-BF5268E1D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2D7DE-FDEA-5D8F-E3A3-DED77485A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DFD1E7-81CA-F524-7992-DEDC4FC9D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756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7B8D7-7F71-D21D-006A-48CE216A9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169DC3-6B67-F131-95EE-355AF5AC35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4D0E3E-E645-9638-549A-8A15829AC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DC8DD1-83A7-4944-9E2B-56C026158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651F37-75F9-0A85-0890-2E1BB6A84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860857-849A-BBF5-40D1-5D015E7B8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70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446ADB-4965-4ADC-F20F-6A27B155D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FC762F-0BE6-51E5-698C-52E4A3F4E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B7660-364F-249F-6E8E-86047CC315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5633A-6C3F-4CAB-A385-F43C4A5B2135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84BDD-B172-26F9-329C-B97B439403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F3035-DEC2-73C8-DD26-78B921ACB2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89889-F5E4-48CE-83F4-612A7D617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274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hyperlink" Target="https://pxhere.com/en/photo/1552101" TargetMode="External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1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hyperlink" Target="https://www.flickr.com/photos/nodstrum/42664192714" TargetMode="Externa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creativecommons.org/licenses/by-nc-nd/3.0/" TargetMode="External"/><Relationship Id="rId5" Type="http://schemas.openxmlformats.org/officeDocument/2006/relationships/hyperlink" Target="https://www.hrbartender.com/2018/recruiting/employee-benefits-implementation/" TargetMode="Externa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www.publicdomainpictures.net/en/view-image.php?image=52893&amp;picture=handshake" TargetMode="Externa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jpg"/><Relationship Id="rId5" Type="http://schemas.openxmlformats.org/officeDocument/2006/relationships/hyperlink" Target="https://openclipart.org/detail/28286/fwd__bubble_hand_drawn-by-rejon-177666" TargetMode="External"/><Relationship Id="rId4" Type="http://schemas.openxmlformats.org/officeDocument/2006/relationships/image" Target="../media/image5.png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1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1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7074D-8907-6F74-A6E1-631A0869EB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7119" y="555584"/>
            <a:ext cx="6319521" cy="4699321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rgbClr val="000099"/>
                </a:solidFill>
                <a:latin typeface="Bahnschrift SemiBold SemiConden" panose="020B0502040204020203" pitchFamily="34" charset="0"/>
              </a:rPr>
              <a:t>SOFT SKILLS</a:t>
            </a:r>
            <a:br>
              <a:rPr lang="en-US" sz="5400" b="1" dirty="0">
                <a:solidFill>
                  <a:srgbClr val="000099"/>
                </a:solidFill>
                <a:latin typeface="Bahnschrift SemiBold SemiConden" panose="020B0502040204020203" pitchFamily="34" charset="0"/>
              </a:rPr>
            </a:br>
            <a:r>
              <a:rPr lang="en-US" sz="5400" b="1" dirty="0">
                <a:solidFill>
                  <a:srgbClr val="000099"/>
                </a:solidFill>
                <a:latin typeface="Bahnschrift SemiBold SemiConden" panose="020B0502040204020203" pitchFamily="34" charset="0"/>
              </a:rPr>
              <a:t> VS </a:t>
            </a:r>
            <a:br>
              <a:rPr lang="en-US" sz="5400" b="1" dirty="0">
                <a:solidFill>
                  <a:srgbClr val="000099"/>
                </a:solidFill>
                <a:latin typeface="Bahnschrift SemiBold SemiConden" panose="020B0502040204020203" pitchFamily="34" charset="0"/>
              </a:rPr>
            </a:br>
            <a:r>
              <a:rPr lang="en-US" sz="5400" b="1" dirty="0">
                <a:solidFill>
                  <a:srgbClr val="000099"/>
                </a:solidFill>
                <a:latin typeface="Bahnschrift SemiBold SemiConden" panose="020B0502040204020203" pitchFamily="34" charset="0"/>
              </a:rPr>
              <a:t>HARD SKILLS</a:t>
            </a:r>
            <a:br>
              <a:rPr lang="en-US" sz="5400" b="1" dirty="0">
                <a:solidFill>
                  <a:srgbClr val="000099"/>
                </a:solidFill>
                <a:latin typeface="Arial Black" panose="020B0A04020102020204" pitchFamily="34" charset="0"/>
              </a:rPr>
            </a:br>
            <a:br>
              <a:rPr lang="en-US" sz="5400" dirty="0">
                <a:solidFill>
                  <a:srgbClr val="000099"/>
                </a:solidFill>
                <a:latin typeface="+mn-lt"/>
              </a:rPr>
            </a:br>
            <a:endParaRPr lang="en-US" sz="5400" dirty="0">
              <a:solidFill>
                <a:srgbClr val="000099"/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B4A74E-EE5F-4B87-2935-03F5B65C65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231118"/>
            <a:ext cx="10344346" cy="4996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99"/>
                </a:solidFill>
              </a:rPr>
              <a:t>                                                                                                               BY BHUMIKA VANIYA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C80BFE-C3E6-B6D1-E015-43AEC24995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0" y="0"/>
            <a:ext cx="6167119" cy="68580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2F23739-F3B8-E85B-B3E5-96BE3486B6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026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85"/>
    </mc:Choice>
    <mc:Fallback>
      <p:transition spd="slow" advTm="17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CBACC-52AF-D027-BCD3-3A9A4C828A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966" y="138897"/>
            <a:ext cx="8646288" cy="92597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99"/>
                </a:solidFill>
                <a:latin typeface="+mn-lt"/>
              </a:rPr>
              <a:t>DEVLOPING YOUR SKILLS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CAD5D86-E0DF-06D5-7173-BEE08C33F9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8686268"/>
              </p:ext>
            </p:extLst>
          </p:nvPr>
        </p:nvGraphicFramePr>
        <p:xfrm>
          <a:off x="0" y="1145894"/>
          <a:ext cx="1155153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60281BCD-03E7-4F08-F2CA-4A9EBF14A5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604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84"/>
    </mc:Choice>
    <mc:Fallback>
      <p:transition spd="slow" advTm="47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2C77A-73A4-EE0C-0D63-EAC925289A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"/>
            <a:ext cx="9144000" cy="1319514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000099"/>
                </a:solidFill>
                <a:latin typeface="+mn-lt"/>
              </a:rPr>
              <a:t>Hard skills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1EBA1F-AE5B-6D2B-E45E-E4475F708E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2523281"/>
            <a:ext cx="7060556" cy="3715473"/>
          </a:xfrm>
        </p:spPr>
        <p:txBody>
          <a:bodyPr/>
          <a:lstStyle/>
          <a:p>
            <a:r>
              <a:rPr lang="en-US" sz="3600" dirty="0">
                <a:solidFill>
                  <a:srgbClr val="000099"/>
                </a:solidFill>
              </a:rPr>
              <a:t>Hard skills are specific, measurable abilities and knowledge that can be applied to a job. They are acquired through education, training, and experience</a:t>
            </a:r>
            <a:r>
              <a:rPr lang="en-US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FB3D92-0FBF-D458-A20B-E4F634E5F1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979534" y="1843087"/>
            <a:ext cx="5069712" cy="4395667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63CCBC03-31A3-3FC5-0FF8-06F29FFC82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012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03"/>
    </mc:Choice>
    <mc:Fallback>
      <p:transition spd="slow" advTm="16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FB465-35DB-C0FE-5B8F-D8507B8448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"/>
            <a:ext cx="10316901" cy="111117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99"/>
                </a:solidFill>
                <a:latin typeface="Bahnschrift SemiBold" panose="020B0502040204020203" pitchFamily="34" charset="0"/>
              </a:rPr>
              <a:t>EXAMPLE OF HARD SKILLS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B62BF903-9670-6D0A-A2CA-12A81FC856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0308" y="1654619"/>
            <a:ext cx="6412375" cy="400136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0099"/>
                </a:solidFill>
              </a:rPr>
              <a:t>Programming languages</a:t>
            </a:r>
          </a:p>
          <a:p>
            <a:endParaRPr lang="en-US" sz="3600" dirty="0">
              <a:solidFill>
                <a:srgbClr val="000099"/>
              </a:solidFill>
            </a:endParaRPr>
          </a:p>
          <a:p>
            <a:pPr algn="l"/>
            <a:r>
              <a:rPr lang="en-US" sz="3600" dirty="0">
                <a:solidFill>
                  <a:srgbClr val="000099"/>
                </a:solidFill>
              </a:rPr>
              <a:t>         Data analysis </a:t>
            </a:r>
          </a:p>
          <a:p>
            <a:pPr algn="l"/>
            <a:endParaRPr lang="en-US" sz="3600" dirty="0">
              <a:solidFill>
                <a:srgbClr val="000099"/>
              </a:solidFill>
            </a:endParaRPr>
          </a:p>
          <a:p>
            <a:pPr algn="l"/>
            <a:r>
              <a:rPr lang="en-US" sz="3600" dirty="0">
                <a:solidFill>
                  <a:srgbClr val="000099"/>
                </a:solidFill>
              </a:rPr>
              <a:t>         Accounting</a:t>
            </a:r>
          </a:p>
          <a:p>
            <a:pPr algn="l"/>
            <a:endParaRPr lang="en-US" sz="3600" dirty="0">
              <a:solidFill>
                <a:srgbClr val="000099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DE60E67-EBA1-9851-D6E6-A13C72945F51}"/>
              </a:ext>
            </a:extLst>
          </p:cNvPr>
          <p:cNvSpPr/>
          <p:nvPr/>
        </p:nvSpPr>
        <p:spPr>
          <a:xfrm>
            <a:off x="590308" y="1654619"/>
            <a:ext cx="613458" cy="69448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89175FF-E9CA-ED32-97FF-365807143AE7}"/>
              </a:ext>
            </a:extLst>
          </p:cNvPr>
          <p:cNvSpPr/>
          <p:nvPr/>
        </p:nvSpPr>
        <p:spPr>
          <a:xfrm>
            <a:off x="590308" y="2892547"/>
            <a:ext cx="613458" cy="69448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F7125C5-2A79-90D2-3111-C23A5236DE54}"/>
              </a:ext>
            </a:extLst>
          </p:cNvPr>
          <p:cNvSpPr/>
          <p:nvPr/>
        </p:nvSpPr>
        <p:spPr>
          <a:xfrm>
            <a:off x="590308" y="4191555"/>
            <a:ext cx="613458" cy="694482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CED6D47-281E-A32E-E55F-B67B57369E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72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95"/>
    </mc:Choice>
    <mc:Fallback>
      <p:transition spd="slow" advTm="7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736C5-8DFE-1C54-9097-E69C1BD30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046375"/>
          </a:xfrm>
        </p:spPr>
        <p:txBody>
          <a:bodyPr/>
          <a:lstStyle/>
          <a:p>
            <a:r>
              <a:rPr lang="en-US" dirty="0">
                <a:solidFill>
                  <a:srgbClr val="000099"/>
                </a:solidFill>
                <a:latin typeface="Bahnschrift SemiBold" panose="020B0502040204020203" pitchFamily="34" charset="0"/>
              </a:rPr>
              <a:t>SOFT SKILLS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1AC292-ED16-87E4-5753-4FCE8039DB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573518"/>
            <a:ext cx="7211506" cy="2684281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 skills are a set of personal attributes, behaviors, and social attitudes that help people interact effectively with others.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E1D1D5-9451-EA9E-309A-F4C3C9DA95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994689" y="2055042"/>
            <a:ext cx="5197311" cy="48029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5AA686-9D42-E6A3-E9AE-4A8B66F3B8CC}"/>
              </a:ext>
            </a:extLst>
          </p:cNvPr>
          <p:cNvSpPr txBox="1"/>
          <p:nvPr/>
        </p:nvSpPr>
        <p:spPr>
          <a:xfrm>
            <a:off x="6994689" y="6858000"/>
            <a:ext cx="519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5" tooltip="https://www.hrbartender.com/2018/recruiting/employee-benefits-implementation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-nc-nd/3.0/"/>
              </a:rPr>
              <a:t>CC BY-NC-ND</a:t>
            </a:r>
            <a:endParaRPr lang="en-US" sz="90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42B0041-E793-F1DF-2CA9-2D110D9E51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26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60"/>
    </mc:Choice>
    <mc:Fallback>
      <p:transition spd="slow" advTm="8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78934-0B60-8791-90C0-49B0AC706F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2721"/>
            <a:ext cx="9144000" cy="965199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000099"/>
                </a:solidFill>
                <a:latin typeface="Bahnschrift SemiBold" panose="020B0502040204020203" pitchFamily="34" charset="0"/>
              </a:rPr>
              <a:t>EXAMPLES OF SOFT SKILLS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87909B29-CF81-57D9-8522-C9CBF911E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137920"/>
            <a:ext cx="10668000" cy="5354320"/>
          </a:xfrm>
        </p:spPr>
        <p:txBody>
          <a:bodyPr/>
          <a:lstStyle/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                     </a:t>
            </a:r>
            <a:r>
              <a:rPr lang="en-US" sz="3600" dirty="0">
                <a:solidFill>
                  <a:srgbClr val="000099"/>
                </a:solidFill>
              </a:rPr>
              <a:t>communication</a:t>
            </a:r>
          </a:p>
          <a:p>
            <a:pPr algn="l"/>
            <a:endParaRPr lang="en-US" sz="3600" dirty="0">
              <a:solidFill>
                <a:srgbClr val="000099"/>
              </a:solidFill>
            </a:endParaRPr>
          </a:p>
          <a:p>
            <a:pPr algn="l"/>
            <a:r>
              <a:rPr lang="en-US" sz="3600" dirty="0">
                <a:solidFill>
                  <a:srgbClr val="000099"/>
                </a:solidFill>
              </a:rPr>
              <a:t>              teamwork</a:t>
            </a:r>
          </a:p>
          <a:p>
            <a:pPr algn="l"/>
            <a:endParaRPr lang="en-US" sz="3600" dirty="0">
              <a:solidFill>
                <a:srgbClr val="000099"/>
              </a:solidFill>
            </a:endParaRPr>
          </a:p>
          <a:p>
            <a:pPr algn="l"/>
            <a:r>
              <a:rPr lang="en-US" sz="3600" dirty="0">
                <a:solidFill>
                  <a:srgbClr val="000099"/>
                </a:solidFill>
              </a:rPr>
              <a:t>              time management</a:t>
            </a:r>
          </a:p>
          <a:p>
            <a:pPr algn="l"/>
            <a:endParaRPr lang="en-US" sz="3600" dirty="0">
              <a:solidFill>
                <a:srgbClr val="000099"/>
              </a:solidFill>
            </a:endParaRPr>
          </a:p>
          <a:p>
            <a:pPr algn="l"/>
            <a:r>
              <a:rPr lang="en-US" sz="3600" dirty="0">
                <a:solidFill>
                  <a:srgbClr val="000099"/>
                </a:solidFill>
              </a:rPr>
              <a:t>              Problem-solving</a:t>
            </a:r>
          </a:p>
          <a:p>
            <a:pPr algn="l"/>
            <a:endParaRPr lang="en-US" sz="3600" dirty="0">
              <a:solidFill>
                <a:srgbClr val="000099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DD2B317-9408-12D3-BA41-7CCC187DF65E}"/>
              </a:ext>
            </a:extLst>
          </p:cNvPr>
          <p:cNvSpPr/>
          <p:nvPr/>
        </p:nvSpPr>
        <p:spPr>
          <a:xfrm>
            <a:off x="314960" y="1981200"/>
            <a:ext cx="640080" cy="64769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9DAE4BC-1878-6E2D-3EDD-11583DB3E6DF}"/>
              </a:ext>
            </a:extLst>
          </p:cNvPr>
          <p:cNvSpPr/>
          <p:nvPr/>
        </p:nvSpPr>
        <p:spPr>
          <a:xfrm>
            <a:off x="314960" y="3257547"/>
            <a:ext cx="640080" cy="734063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AB7CA7D-FCCD-1410-25C7-68E65FE8C37C}"/>
              </a:ext>
            </a:extLst>
          </p:cNvPr>
          <p:cNvSpPr/>
          <p:nvPr/>
        </p:nvSpPr>
        <p:spPr>
          <a:xfrm>
            <a:off x="314960" y="4554218"/>
            <a:ext cx="640080" cy="637542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835700D-9620-75D7-A091-FBD5CDD02FF7}"/>
              </a:ext>
            </a:extLst>
          </p:cNvPr>
          <p:cNvSpPr/>
          <p:nvPr/>
        </p:nvSpPr>
        <p:spPr>
          <a:xfrm>
            <a:off x="233680" y="5817231"/>
            <a:ext cx="721360" cy="637542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2FB36E3-3645-988D-AF40-9DF06F1B40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704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98"/>
    </mc:Choice>
    <mc:Fallback>
      <p:transition spd="slow" advTm="7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6EE5-B330-B1DB-C0F3-3FDE408C99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"/>
            <a:ext cx="9144000" cy="14122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99"/>
                </a:solidFill>
                <a:latin typeface="+mn-lt"/>
              </a:rPr>
              <a:t>The key Difference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6B42C6-6898-1B62-6CEE-9638F0E4C7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989056"/>
            <a:ext cx="12191999" cy="3268744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algn="l"/>
            <a:r>
              <a:rPr lang="en-US" dirty="0"/>
              <a:t>      Technical and specific                                                 Non technical  and more general                                                             </a:t>
            </a:r>
          </a:p>
          <a:p>
            <a:pPr algn="l"/>
            <a:r>
              <a:rPr lang="en-US" dirty="0"/>
              <a:t>      Acquired through formal education or                   Developed through experience, practice,           </a:t>
            </a:r>
          </a:p>
          <a:p>
            <a:pPr algn="l"/>
            <a:r>
              <a:rPr lang="en-US" dirty="0"/>
              <a:t>      training                                                                          and feedback</a:t>
            </a:r>
          </a:p>
          <a:p>
            <a:pPr algn="l"/>
            <a:r>
              <a:rPr lang="en-US" dirty="0"/>
              <a:t>      Easily quantifiable and measurable                         More difficult to quantify and measure</a:t>
            </a:r>
          </a:p>
          <a:p>
            <a:pPr algn="l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BC92B8-576E-C40C-5E7E-D6C580AA4C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47491" y="2115532"/>
            <a:ext cx="730479" cy="7304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6A3400-0F08-0256-4A4D-BB6705991FE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956406" y="1989056"/>
            <a:ext cx="800335" cy="781275"/>
          </a:xfrm>
          <a:prstGeom prst="rect">
            <a:avLst/>
          </a:prstGeom>
        </p:spPr>
      </p:pic>
      <p:sp>
        <p:nvSpPr>
          <p:cNvPr id="8" name="Star: 5 Points 7">
            <a:extLst>
              <a:ext uri="{FF2B5EF4-FFF2-40B4-BE49-F238E27FC236}">
                <a16:creationId xmlns:a16="http://schemas.microsoft.com/office/drawing/2014/main" id="{A7DD5C99-43D2-583B-DF0C-8DE48E712D51}"/>
              </a:ext>
            </a:extLst>
          </p:cNvPr>
          <p:cNvSpPr/>
          <p:nvPr/>
        </p:nvSpPr>
        <p:spPr>
          <a:xfrm>
            <a:off x="147551" y="2941163"/>
            <a:ext cx="169682" cy="339365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C0D2714-D472-1EE3-05DE-0B19D5DC04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4848" y="3442779"/>
            <a:ext cx="195089" cy="4145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510A7BB-038F-8545-9D31-FBF8255709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4848" y="4232635"/>
            <a:ext cx="195089" cy="4145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CE15E67-F90F-8E0E-AAAB-73C7D810A4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5999" y="2941163"/>
            <a:ext cx="195089" cy="4145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07950A7-7094-ED14-8BB2-03EFA520A9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00443" y="3442779"/>
            <a:ext cx="195089" cy="41456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1670B5B-93B8-0ACE-C47F-5A61699011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5999" y="4223208"/>
            <a:ext cx="195089" cy="414564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00872DA3-68D8-5E05-4D14-D5FAF6F6C2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496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22"/>
    </mc:Choice>
    <mc:Fallback>
      <p:transition spd="slow" advTm="29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8612D-E50A-D974-FF7A-C80BEAF7E0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/>
            </a:b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2A9CD9-DAE8-7D9D-1D57-9726138D8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709" y="328416"/>
            <a:ext cx="8996314" cy="6363094"/>
          </a:xfrm>
        </p:spPr>
        <p:txBody>
          <a:bodyPr/>
          <a:lstStyle/>
          <a:p>
            <a:r>
              <a:rPr lang="en-US" dirty="0">
                <a:solidFill>
                  <a:srgbClr val="000099"/>
                </a:solidFill>
                <a:latin typeface="Arial Black" panose="020B0A04020102020204" pitchFamily="34" charset="0"/>
              </a:rPr>
              <a:t>USING HARD &amp; SOFT SKILLSS TOGETHER </a:t>
            </a:r>
          </a:p>
          <a:p>
            <a:endParaRPr lang="en-US" dirty="0">
              <a:solidFill>
                <a:srgbClr val="000099"/>
              </a:solidFill>
              <a:latin typeface="Arial Black" panose="020B0A04020102020204" pitchFamily="34" charset="0"/>
            </a:endParaRPr>
          </a:p>
          <a:p>
            <a:endParaRPr lang="en-US" dirty="0">
              <a:solidFill>
                <a:srgbClr val="000099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000099"/>
                </a:solidFill>
                <a:latin typeface="Arial Black" panose="020B0A04020102020204" pitchFamily="34" charset="0"/>
              </a:rPr>
              <a:t>Strong foundation</a:t>
            </a:r>
          </a:p>
          <a:p>
            <a:r>
              <a:rPr lang="en-US" sz="1600" dirty="0">
                <a:solidFill>
                  <a:srgbClr val="000099"/>
                </a:solidFill>
                <a:latin typeface="+mj-lt"/>
              </a:rPr>
              <a:t>Hard skills provide the technical base</a:t>
            </a:r>
          </a:p>
          <a:p>
            <a:endParaRPr lang="en-US" sz="1600" dirty="0">
              <a:solidFill>
                <a:srgbClr val="000099"/>
              </a:solidFill>
              <a:latin typeface="+mj-lt"/>
            </a:endParaRPr>
          </a:p>
          <a:p>
            <a:endParaRPr lang="en-US" sz="1600" dirty="0">
              <a:solidFill>
                <a:srgbClr val="000099"/>
              </a:solidFill>
              <a:latin typeface="+mj-lt"/>
            </a:endParaRPr>
          </a:p>
          <a:p>
            <a:endParaRPr lang="en-US" sz="1600" dirty="0">
              <a:solidFill>
                <a:srgbClr val="000099"/>
              </a:solidFill>
              <a:latin typeface="+mj-lt"/>
            </a:endParaRPr>
          </a:p>
          <a:p>
            <a:r>
              <a:rPr lang="en-US" dirty="0">
                <a:solidFill>
                  <a:srgbClr val="000099"/>
                </a:solidFill>
                <a:latin typeface="Arial Black" panose="020B0A04020102020204" pitchFamily="34" charset="0"/>
              </a:rPr>
              <a:t>Effective application</a:t>
            </a:r>
          </a:p>
          <a:p>
            <a:r>
              <a:rPr lang="en-US" sz="1800" dirty="0">
                <a:solidFill>
                  <a:srgbClr val="000099"/>
                </a:solidFill>
                <a:latin typeface="+mj-lt"/>
              </a:rPr>
              <a:t>Soft skills enhance communication and collaboration </a:t>
            </a:r>
          </a:p>
          <a:p>
            <a:endParaRPr lang="en-US" sz="1800" dirty="0">
              <a:solidFill>
                <a:srgbClr val="000099"/>
              </a:solidFill>
              <a:latin typeface="+mj-lt"/>
            </a:endParaRPr>
          </a:p>
          <a:p>
            <a:endParaRPr lang="en-US" sz="1800" dirty="0">
              <a:solidFill>
                <a:srgbClr val="000099"/>
              </a:solidFill>
              <a:latin typeface="+mj-lt"/>
            </a:endParaRPr>
          </a:p>
          <a:p>
            <a:endParaRPr lang="en-US" sz="1800" dirty="0">
              <a:solidFill>
                <a:srgbClr val="000099"/>
              </a:solidFill>
              <a:latin typeface="+mj-lt"/>
            </a:endParaRPr>
          </a:p>
          <a:p>
            <a:r>
              <a:rPr lang="en-US" dirty="0">
                <a:solidFill>
                  <a:srgbClr val="000099"/>
                </a:solidFill>
                <a:latin typeface="Arial Black" panose="020B0A04020102020204" pitchFamily="34" charset="0"/>
              </a:rPr>
              <a:t>Successful outcomes </a:t>
            </a:r>
          </a:p>
          <a:p>
            <a:r>
              <a:rPr lang="en-US" sz="1800" dirty="0">
                <a:solidFill>
                  <a:srgbClr val="000099"/>
                </a:solidFill>
                <a:latin typeface="+mj-lt"/>
              </a:rPr>
              <a:t>Leveraging both types leads to positive results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27F4253-BA4B-320C-893E-76B3BEA94CFC}"/>
              </a:ext>
            </a:extLst>
          </p:cNvPr>
          <p:cNvSpPr/>
          <p:nvPr/>
        </p:nvSpPr>
        <p:spPr>
          <a:xfrm>
            <a:off x="707010" y="1681163"/>
            <a:ext cx="914400" cy="9144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25412EA-A3ED-0474-BBF4-A5F4905AC9D0}"/>
              </a:ext>
            </a:extLst>
          </p:cNvPr>
          <p:cNvSpPr/>
          <p:nvPr/>
        </p:nvSpPr>
        <p:spPr>
          <a:xfrm>
            <a:off x="707010" y="3348038"/>
            <a:ext cx="914400" cy="9144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EB024EE-C24E-680C-E1F6-A3A5163B0B43}"/>
              </a:ext>
            </a:extLst>
          </p:cNvPr>
          <p:cNvSpPr/>
          <p:nvPr/>
        </p:nvSpPr>
        <p:spPr>
          <a:xfrm>
            <a:off x="707010" y="5205379"/>
            <a:ext cx="914400" cy="9144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B51A36-E6A6-8F2D-801B-95D111EAA3A7}"/>
              </a:ext>
            </a:extLst>
          </p:cNvPr>
          <p:cNvCxnSpPr/>
          <p:nvPr/>
        </p:nvCxnSpPr>
        <p:spPr>
          <a:xfrm>
            <a:off x="1164210" y="249810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643528-4CDC-4008-45A0-9F220BE4A1C0}"/>
              </a:ext>
            </a:extLst>
          </p:cNvPr>
          <p:cNvCxnSpPr>
            <a:endCxn id="8" idx="0"/>
          </p:cNvCxnSpPr>
          <p:nvPr/>
        </p:nvCxnSpPr>
        <p:spPr>
          <a:xfrm>
            <a:off x="1164210" y="2565039"/>
            <a:ext cx="0" cy="7829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8A96B7E-1B4B-8DB0-A703-A46209C636CE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1164210" y="4262438"/>
            <a:ext cx="0" cy="9429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306F97-60B6-C4A9-CED5-21B9EE0B0730}"/>
              </a:ext>
            </a:extLst>
          </p:cNvPr>
          <p:cNvCxnSpPr>
            <a:stCxn id="7" idx="3"/>
          </p:cNvCxnSpPr>
          <p:nvPr/>
        </p:nvCxnSpPr>
        <p:spPr>
          <a:xfrm>
            <a:off x="1621410" y="2138363"/>
            <a:ext cx="9898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3119B8F-1C40-BA6E-E72D-CBF13933107A}"/>
              </a:ext>
            </a:extLst>
          </p:cNvPr>
          <p:cNvCxnSpPr>
            <a:cxnSpLocks/>
          </p:cNvCxnSpPr>
          <p:nvPr/>
        </p:nvCxnSpPr>
        <p:spPr>
          <a:xfrm>
            <a:off x="1621410" y="3770778"/>
            <a:ext cx="10180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7277C9F-C449-BCAF-B444-ADF35A6BCCB4}"/>
              </a:ext>
            </a:extLst>
          </p:cNvPr>
          <p:cNvCxnSpPr>
            <a:stCxn id="9" idx="3"/>
          </p:cNvCxnSpPr>
          <p:nvPr/>
        </p:nvCxnSpPr>
        <p:spPr>
          <a:xfrm flipV="1">
            <a:off x="1621410" y="5646656"/>
            <a:ext cx="1018095" cy="15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6D23E9F-090A-CC88-B0F8-1851204771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225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43"/>
    </mc:Choice>
    <mc:Fallback>
      <p:transition spd="slow" advTm="41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DCAEE-C3DE-59DE-9CC5-E46050CCC6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113" y="295586"/>
            <a:ext cx="9144000" cy="82898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0099"/>
                </a:solidFill>
                <a:latin typeface="+mn-lt"/>
              </a:rPr>
              <a:t>HARD SKILLS IN ACTION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D083E2E-E96C-95B2-9FB6-30DA6115ED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2132005"/>
              </p:ext>
            </p:extLst>
          </p:nvPr>
        </p:nvGraphicFramePr>
        <p:xfrm>
          <a:off x="401162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0246264-2A7E-1EED-7982-9155299C4E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908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96"/>
    </mc:Choice>
    <mc:Fallback>
      <p:transition spd="slow" advTm="24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C6561E6-2ACE-AA57-1106-A1FD5DF1C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4643"/>
            <a:ext cx="9144000" cy="90282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0099"/>
                </a:solidFill>
                <a:latin typeface="+mn-lt"/>
              </a:rPr>
              <a:t>SOFT SKILLS IN ACTION</a:t>
            </a: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8464784-6172-44A7-15B2-1F5E6892BE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4477060"/>
              </p:ext>
            </p:extLst>
          </p:nvPr>
        </p:nvGraphicFramePr>
        <p:xfrm>
          <a:off x="330520" y="1157468"/>
          <a:ext cx="10815899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EDC99C7-9DFE-38A4-C00F-102EE5984A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0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24"/>
    </mc:Choice>
    <mc:Fallback>
      <p:transition spd="slow" advTm="21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321</TotalTime>
  <Words>239</Words>
  <Application>Microsoft Office PowerPoint</Application>
  <PresentationFormat>Widescreen</PresentationFormat>
  <Paragraphs>80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Bahnschrift SemiBold</vt:lpstr>
      <vt:lpstr>Bahnschrift SemiBold SemiConden</vt:lpstr>
      <vt:lpstr>Calibri</vt:lpstr>
      <vt:lpstr>Calibri Light</vt:lpstr>
      <vt:lpstr>Office Theme</vt:lpstr>
      <vt:lpstr>SOFT SKILLS  VS  HARD SKILLS  </vt:lpstr>
      <vt:lpstr>Hard skills</vt:lpstr>
      <vt:lpstr>EXAMPLE OF HARD SKILLS</vt:lpstr>
      <vt:lpstr>SOFT SKILLS</vt:lpstr>
      <vt:lpstr>EXAMPLES OF SOFT SKILLS</vt:lpstr>
      <vt:lpstr>The key Difference </vt:lpstr>
      <vt:lpstr> </vt:lpstr>
      <vt:lpstr>HARD SKILLS IN ACTION</vt:lpstr>
      <vt:lpstr>SOFT SKILLS IN ACTION</vt:lpstr>
      <vt:lpstr>DEVLOPING YOUR SKILLS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bhumika vaniya</dc:creator>
  <cp:lastModifiedBy>bhumika vaniya</cp:lastModifiedBy>
  <cp:revision>5</cp:revision>
  <dcterms:created xsi:type="dcterms:W3CDTF">2025-01-11T14:02:17Z</dcterms:created>
  <dcterms:modified xsi:type="dcterms:W3CDTF">2025-01-16T14:52:46Z</dcterms:modified>
</cp:coreProperties>
</file>

<file path=docProps/thumbnail.jpeg>
</file>